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1768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0" autoAdjust="0"/>
    <p:restoredTop sz="94660"/>
  </p:normalViewPr>
  <p:slideViewPr>
    <p:cSldViewPr snapToGrid="0" showGuides="1">
      <p:cViewPr varScale="1">
        <p:scale>
          <a:sx n="90" d="100"/>
          <a:sy n="90" d="100"/>
        </p:scale>
        <p:origin x="528" y="72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355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40935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8506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FB245B76-626A-39B6-A076-0B246DC3BABB}"/>
              </a:ext>
            </a:extLst>
          </p:cNvPr>
          <p:cNvSpPr/>
          <p:nvPr userDrawn="1"/>
        </p:nvSpPr>
        <p:spPr>
          <a:xfrm>
            <a:off x="189964" y="194257"/>
            <a:ext cx="6478072" cy="95174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部分円 5">
            <a:extLst>
              <a:ext uri="{FF2B5EF4-FFF2-40B4-BE49-F238E27FC236}">
                <a16:creationId xmlns:a16="http://schemas.microsoft.com/office/drawing/2014/main" id="{D11B1A21-A0C1-7C61-FA2E-B1DC160FC18E}"/>
              </a:ext>
            </a:extLst>
          </p:cNvPr>
          <p:cNvSpPr/>
          <p:nvPr userDrawn="1"/>
        </p:nvSpPr>
        <p:spPr>
          <a:xfrm>
            <a:off x="-1451592" y="-1482544"/>
            <a:ext cx="3125845" cy="3125845"/>
          </a:xfrm>
          <a:prstGeom prst="pie">
            <a:avLst>
              <a:gd name="adj1" fmla="val 0"/>
              <a:gd name="adj2" fmla="val 5400003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srgbClr val="0D0D0D"/>
              </a:solidFill>
              <a:effectLst/>
              <a:uLnTx/>
              <a:uFillTx/>
              <a:latin typeface="Meiryo UI"/>
              <a:ea typeface="Meiryo U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2146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白紙 ページ番号な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33202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20">
          <p15:clr>
            <a:srgbClr val="FBAE40"/>
          </p15:clr>
        </p15:guide>
        <p15:guide id="2" pos="216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535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6" r:id="rId3"/>
    <p:sldLayoutId id="2147483667" r:id="rId4"/>
    <p:sldLayoutId id="2147483668" r:id="rId5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2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1.x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think-cell data - do not delete" hidden="1">
            <a:extLst>
              <a:ext uri="{FF2B5EF4-FFF2-40B4-BE49-F238E27FC236}">
                <a16:creationId xmlns:a16="http://schemas.microsoft.com/office/drawing/2014/main" id="{E7059829-D695-AEBC-0DD6-22EDC74969B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スライド" r:id="rId3" imgW="554" imgH="551" progId="TCLayout.ActiveDocument.1">
                  <p:embed/>
                </p:oleObj>
              </mc:Choice>
              <mc:Fallback>
                <p:oleObj name="think-cell スライド" r:id="rId3" imgW="554" imgH="551" progId="TCLayout.ActiveDocument.1">
                  <p:embed/>
                  <p:pic>
                    <p:nvPicPr>
                      <p:cNvPr id="45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E7059829-D695-AEBC-0DD6-22EDC74969B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290074B5-9D96-8B45-9E5A-86513A5E95E6}"/>
              </a:ext>
            </a:extLst>
          </p:cNvPr>
          <p:cNvSpPr/>
          <p:nvPr/>
        </p:nvSpPr>
        <p:spPr>
          <a:xfrm>
            <a:off x="369519" y="5120922"/>
            <a:ext cx="5867336" cy="29067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noAutofit/>
          </a:bodyPr>
          <a:lstStyle/>
          <a:p>
            <a:pPr algn="ctr">
              <a:lnSpc>
                <a:spcPct val="110000"/>
              </a:lnSpc>
            </a:pPr>
            <a:r>
              <a:rPr lang="ja-JP" altLang="en-US" sz="1600" b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～　意見交換会　次第　～</a:t>
            </a:r>
            <a:endParaRPr lang="en-US" altLang="ja-JP" sz="1600" b="1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2" name="タイトル 3">
            <a:extLst>
              <a:ext uri="{FF2B5EF4-FFF2-40B4-BE49-F238E27FC236}">
                <a16:creationId xmlns:a16="http://schemas.microsoft.com/office/drawing/2014/main" id="{0F1705E1-3CE2-DB54-1ECC-127C3150EA97}"/>
              </a:ext>
            </a:extLst>
          </p:cNvPr>
          <p:cNvSpPr txBox="1">
            <a:spLocks/>
          </p:cNvSpPr>
          <p:nvPr/>
        </p:nvSpPr>
        <p:spPr>
          <a:xfrm>
            <a:off x="236783" y="201235"/>
            <a:ext cx="6290585" cy="1346203"/>
          </a:xfrm>
          <a:prstGeom prst="rect">
            <a:avLst/>
          </a:prstGeom>
        </p:spPr>
        <p:txBody>
          <a:bodyPr vert="horz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1385" b="1" kern="1200">
                <a:solidFill>
                  <a:srgbClr val="262626"/>
                </a:solidFill>
                <a:latin typeface="+mj-lt"/>
                <a:ea typeface="+mj-ea"/>
                <a:cs typeface="Meiryo UI" panose="020B0604030504040204" pitchFamily="50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1385" b="1">
                <a:solidFill>
                  <a:srgbClr val="262626"/>
                </a:solidFill>
                <a:latin typeface="Segoe UI" panose="020B0502040204020203" pitchFamily="34" charset="0"/>
                <a:ea typeface="Meiryo UI" panose="020B0604030504040204" pitchFamily="50" charset="-128"/>
                <a:cs typeface="Meiryo UI" panose="020B0604030504040204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1385" b="1">
                <a:solidFill>
                  <a:srgbClr val="262626"/>
                </a:solidFill>
                <a:latin typeface="Segoe UI" panose="020B0502040204020203" pitchFamily="34" charset="0"/>
                <a:ea typeface="Meiryo UI" panose="020B0604030504040204" pitchFamily="50" charset="-128"/>
                <a:cs typeface="Meiryo UI" panose="020B0604030504040204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1385" b="1">
                <a:solidFill>
                  <a:srgbClr val="262626"/>
                </a:solidFill>
                <a:latin typeface="Segoe UI" panose="020B0502040204020203" pitchFamily="34" charset="0"/>
                <a:ea typeface="Meiryo UI" panose="020B0604030504040204" pitchFamily="50" charset="-128"/>
                <a:cs typeface="Meiryo UI" panose="020B0604030504040204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1385" b="1">
                <a:solidFill>
                  <a:srgbClr val="262626"/>
                </a:solidFill>
                <a:latin typeface="Segoe UI" panose="020B0502040204020203" pitchFamily="34" charset="0"/>
                <a:ea typeface="Meiryo UI" panose="020B0604030504040204" pitchFamily="50" charset="-128"/>
                <a:cs typeface="Meiryo UI" panose="020B0604030504040204" pitchFamily="50" charset="-128"/>
              </a:defRPr>
            </a:lvl5pPr>
            <a:lvl6pPr marL="316230" algn="l" rtl="0" fontAlgn="base">
              <a:spcBef>
                <a:spcPct val="0"/>
              </a:spcBef>
              <a:spcAft>
                <a:spcPct val="0"/>
              </a:spcAft>
              <a:defRPr kumimoji="1" sz="1385" b="1">
                <a:solidFill>
                  <a:srgbClr val="262626"/>
                </a:solidFill>
                <a:latin typeface="Segoe UI" panose="020B0502040204020203" pitchFamily="34" charset="0"/>
                <a:ea typeface="Meiryo UI" panose="020B0604030504040204" pitchFamily="50" charset="-128"/>
                <a:cs typeface="Meiryo UI" panose="020B0604030504040204" pitchFamily="50" charset="-128"/>
              </a:defRPr>
            </a:lvl6pPr>
            <a:lvl7pPr marL="633095" algn="l" rtl="0" fontAlgn="base">
              <a:spcBef>
                <a:spcPct val="0"/>
              </a:spcBef>
              <a:spcAft>
                <a:spcPct val="0"/>
              </a:spcAft>
              <a:defRPr kumimoji="1" sz="1385" b="1">
                <a:solidFill>
                  <a:srgbClr val="262626"/>
                </a:solidFill>
                <a:latin typeface="Segoe UI" panose="020B0502040204020203" pitchFamily="34" charset="0"/>
                <a:ea typeface="Meiryo UI" panose="020B0604030504040204" pitchFamily="50" charset="-128"/>
                <a:cs typeface="Meiryo UI" panose="020B0604030504040204" pitchFamily="50" charset="-128"/>
              </a:defRPr>
            </a:lvl7pPr>
            <a:lvl8pPr marL="949325" algn="l" rtl="0" fontAlgn="base">
              <a:spcBef>
                <a:spcPct val="0"/>
              </a:spcBef>
              <a:spcAft>
                <a:spcPct val="0"/>
              </a:spcAft>
              <a:defRPr kumimoji="1" sz="1385" b="1">
                <a:solidFill>
                  <a:srgbClr val="262626"/>
                </a:solidFill>
                <a:latin typeface="Segoe UI" panose="020B0502040204020203" pitchFamily="34" charset="0"/>
                <a:ea typeface="Meiryo UI" panose="020B0604030504040204" pitchFamily="50" charset="-128"/>
                <a:cs typeface="Meiryo UI" panose="020B0604030504040204" pitchFamily="50" charset="-128"/>
              </a:defRPr>
            </a:lvl8pPr>
            <a:lvl9pPr marL="1266190" algn="l" rtl="0" fontAlgn="base">
              <a:spcBef>
                <a:spcPct val="0"/>
              </a:spcBef>
              <a:spcAft>
                <a:spcPct val="0"/>
              </a:spcAft>
              <a:defRPr kumimoji="1" sz="1385" b="1">
                <a:solidFill>
                  <a:srgbClr val="262626"/>
                </a:solidFill>
                <a:latin typeface="Segoe UI" panose="020B0502040204020203" pitchFamily="34" charset="0"/>
                <a:ea typeface="Meiryo UI" panose="020B0604030504040204" pitchFamily="50" charset="-128"/>
                <a:cs typeface="Meiryo UI" panose="020B0604030504040204" pitchFamily="50" charset="-128"/>
              </a:defRPr>
            </a:lvl9pPr>
          </a:lstStyle>
          <a:p>
            <a:r>
              <a:rPr lang="ja-JP" altLang="en-US" sz="2000" spc="100" dirty="0">
                <a:solidFill>
                  <a:srgbClr val="007E6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ＪＡ〇〇　正組合員や農業者の皆様</a:t>
            </a:r>
            <a:endParaRPr lang="en-US" altLang="ja-JP" sz="2000" spc="100" dirty="0">
              <a:solidFill>
                <a:srgbClr val="007E62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  <a:p>
            <a:endParaRPr lang="en-US" altLang="ja-JP" sz="2000" spc="100" dirty="0">
              <a:solidFill>
                <a:srgbClr val="007E62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  <a:p>
            <a:pPr algn="ctr"/>
            <a:r>
              <a:rPr lang="ja-JP" altLang="en-US" sz="2000" spc="100" dirty="0">
                <a:solidFill>
                  <a:srgbClr val="007E6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農業人手不足解消の取組みに関する</a:t>
            </a:r>
            <a:br>
              <a:rPr lang="en-US" altLang="ja-JP" sz="2000" spc="100" dirty="0">
                <a:solidFill>
                  <a:srgbClr val="007E6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</a:br>
            <a:r>
              <a:rPr lang="ja-JP" altLang="en-US" sz="2000" spc="100" dirty="0">
                <a:solidFill>
                  <a:srgbClr val="007E6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  <a:cs typeface="+mn-cs"/>
              </a:rPr>
              <a:t>意見交換会の開催について</a:t>
            </a:r>
            <a:endParaRPr lang="en-US" altLang="ja-JP" sz="2000" spc="100" dirty="0">
              <a:solidFill>
                <a:srgbClr val="007E62"/>
              </a:solidFill>
              <a:latin typeface="BIZ UDPゴシック" panose="020B0400000000000000" pitchFamily="50" charset="-128"/>
              <a:ea typeface="BIZ UDPゴシック" panose="020B0400000000000000" pitchFamily="50" charset="-128"/>
              <a:cs typeface="+mn-cs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101BBE69-F8C0-30BB-7D31-06555BA90F7D}"/>
              </a:ext>
            </a:extLst>
          </p:cNvPr>
          <p:cNvSpPr/>
          <p:nvPr/>
        </p:nvSpPr>
        <p:spPr>
          <a:xfrm>
            <a:off x="609300" y="1701868"/>
            <a:ext cx="5703817" cy="1346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140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ＪＡ〇〇では、農業者の皆様の営農継続・拡大となるために「農業人手不足解消の取組み」の開始を検討しています。</a:t>
            </a:r>
            <a:endParaRPr lang="en-US" altLang="ja-JP" sz="140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20000"/>
              </a:lnSpc>
            </a:pPr>
            <a:r>
              <a:rPr lang="ja-JP" altLang="en-US" sz="1400">
                <a:solidFill>
                  <a:schemeClr val="tx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</a:t>
            </a:r>
            <a:r>
              <a:rPr lang="ja-JP" altLang="en-US" sz="1400" b="1" u="sng">
                <a:solidFill>
                  <a:schemeClr val="tx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事業開始にあたり、農業者の皆様のご意見を頂戴したく、意見交換会を開催させていただきます。</a:t>
            </a:r>
            <a:r>
              <a:rPr lang="ja-JP" altLang="en-US" sz="140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お時間が許す方は、参加をご検討ください。</a:t>
            </a:r>
            <a:endParaRPr lang="en-US" altLang="ja-JP" sz="140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E6899E73-6A7E-9EC8-7D70-6AA94D4A8626}"/>
              </a:ext>
            </a:extLst>
          </p:cNvPr>
          <p:cNvSpPr/>
          <p:nvPr/>
        </p:nvSpPr>
        <p:spPr>
          <a:xfrm>
            <a:off x="538016" y="3446045"/>
            <a:ext cx="5867336" cy="1189625"/>
          </a:xfrm>
          <a:prstGeom prst="roundRect">
            <a:avLst/>
          </a:prstGeom>
          <a:solidFill>
            <a:schemeClr val="bg2">
              <a:lumMod val="40000"/>
              <a:lumOff val="60000"/>
            </a:schemeClr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ctr" anchorCtr="0" forceAA="0" compatLnSpc="1">
            <a:noAutofit/>
          </a:bodyPr>
          <a:lstStyle/>
          <a:p>
            <a:pPr marL="1439863" indent="-981075">
              <a:spcBef>
                <a:spcPts val="300"/>
              </a:spcBef>
              <a:spcAft>
                <a:spcPts val="300"/>
              </a:spcAft>
            </a:pPr>
            <a:r>
              <a:rPr kumimoji="1" lang="ja-JP" altLang="en-US" sz="1600" b="1">
                <a:solidFill>
                  <a:schemeClr val="tx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開催日時：〇〇年○○月○○日　○</a:t>
            </a:r>
            <a:r>
              <a:rPr kumimoji="1" lang="en-US" altLang="ja-JP" sz="1600" b="1">
                <a:solidFill>
                  <a:schemeClr val="tx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:</a:t>
            </a:r>
            <a:r>
              <a:rPr kumimoji="1" lang="ja-JP" altLang="en-US" sz="1600" b="1">
                <a:solidFill>
                  <a:schemeClr val="tx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○○～○：○○</a:t>
            </a:r>
            <a:endParaRPr kumimoji="1" lang="en-US" altLang="ja-JP" sz="1600" b="1">
              <a:solidFill>
                <a:schemeClr val="tx2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1439863" indent="-981075">
              <a:spcBef>
                <a:spcPts val="300"/>
              </a:spcBef>
              <a:spcAft>
                <a:spcPts val="300"/>
              </a:spcAft>
            </a:pPr>
            <a:r>
              <a:rPr kumimoji="1" lang="ja-JP" altLang="en-US" sz="1600" b="1">
                <a:solidFill>
                  <a:schemeClr val="tx2"/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開催場所：ＪＡ〇〇　本店　第一会議室</a:t>
            </a:r>
            <a:endParaRPr kumimoji="1" lang="en-US" altLang="ja-JP" sz="1600" b="1">
              <a:solidFill>
                <a:schemeClr val="tx2"/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F0DDEA05-081A-8A73-F60A-A378AB691956}"/>
              </a:ext>
            </a:extLst>
          </p:cNvPr>
          <p:cNvSpPr/>
          <p:nvPr/>
        </p:nvSpPr>
        <p:spPr>
          <a:xfrm>
            <a:off x="538016" y="8145015"/>
            <a:ext cx="5867336" cy="1243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</a:pPr>
            <a:r>
              <a:rPr lang="ja-JP" altLang="en-US" sz="140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ご質問などがある方は、以下の問い合わせ先にご連絡いただければと思います。</a:t>
            </a:r>
            <a:endParaRPr lang="en-US" altLang="ja-JP" sz="1400" b="1" u="sng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10000"/>
              </a:lnSpc>
            </a:pPr>
            <a:r>
              <a:rPr lang="en-US" altLang="ja-JP" sz="1400" b="1" u="sng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[</a:t>
            </a:r>
            <a:r>
              <a:rPr lang="ja-JP" altLang="en-US" sz="1400" b="1" u="sng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問い合わせ先</a:t>
            </a:r>
            <a:r>
              <a:rPr lang="en-US" altLang="ja-JP" sz="1400" b="1" u="sng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]</a:t>
            </a:r>
            <a:r>
              <a:rPr lang="ja-JP" altLang="en-US" sz="140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　ＪＡ〇〇　〇〇部：担当者　〇〇</a:t>
            </a:r>
            <a:endParaRPr lang="en-US" altLang="ja-JP" sz="140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10000"/>
              </a:lnSpc>
            </a:pPr>
            <a:r>
              <a:rPr lang="en-US" altLang="ja-JP" sz="140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TEL</a:t>
            </a:r>
            <a:r>
              <a:rPr lang="ja-JP" altLang="en-US" sz="140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：</a:t>
            </a:r>
            <a:r>
              <a:rPr lang="en-US" altLang="ja-JP" sz="140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	</a:t>
            </a:r>
            <a:r>
              <a:rPr lang="ja-JP" altLang="en-US" sz="140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〇〇〇ー〇〇〇ー〇〇〇〇</a:t>
            </a:r>
            <a:endParaRPr lang="en-US" altLang="ja-JP" sz="140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10000"/>
              </a:lnSpc>
            </a:pPr>
            <a:r>
              <a:rPr lang="en-US" altLang="ja-JP" sz="140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MAIL</a:t>
            </a:r>
            <a:r>
              <a:rPr lang="ja-JP" altLang="en-US" sz="140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：</a:t>
            </a:r>
            <a:r>
              <a:rPr lang="en-US" altLang="ja-JP" sz="1400" b="1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	</a:t>
            </a:r>
            <a:r>
              <a:rPr lang="ja-JP" altLang="en-US" sz="140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〇〇</a:t>
            </a:r>
            <a:endParaRPr lang="en-US" altLang="ja-JP" sz="140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graphicFrame>
        <p:nvGraphicFramePr>
          <p:cNvPr id="43" name="表 58">
            <a:extLst>
              <a:ext uri="{FF2B5EF4-FFF2-40B4-BE49-F238E27FC236}">
                <a16:creationId xmlns:a16="http://schemas.microsoft.com/office/drawing/2014/main" id="{966A4AFE-DABC-48CA-0843-5F5168E7FBD8}"/>
              </a:ext>
            </a:extLst>
          </p:cNvPr>
          <p:cNvGraphicFramePr>
            <a:graphicFrameLocks noGrp="1"/>
          </p:cNvGraphicFramePr>
          <p:nvPr/>
        </p:nvGraphicFramePr>
        <p:xfrm>
          <a:off x="609301" y="5638971"/>
          <a:ext cx="5387772" cy="22348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3360">
                  <a:extLst>
                    <a:ext uri="{9D8B030D-6E8A-4147-A177-3AD203B41FA5}">
                      <a16:colId xmlns:a16="http://schemas.microsoft.com/office/drawing/2014/main" val="1815419775"/>
                    </a:ext>
                  </a:extLst>
                </a:gridCol>
                <a:gridCol w="3324412">
                  <a:extLst>
                    <a:ext uri="{9D8B030D-6E8A-4147-A177-3AD203B41FA5}">
                      <a16:colId xmlns:a16="http://schemas.microsoft.com/office/drawing/2014/main" val="1570421838"/>
                    </a:ext>
                  </a:extLst>
                </a:gridCol>
              </a:tblGrid>
              <a:tr h="74496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>
                          <a:solidFill>
                            <a:schemeClr val="bg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①</a:t>
                      </a:r>
                      <a:endParaRPr kumimoji="1" lang="en-US" altLang="ja-JP" sz="1200" b="1">
                        <a:solidFill>
                          <a:schemeClr val="bg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b="1">
                          <a:solidFill>
                            <a:schemeClr val="bg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「人手不足解消の取組み」に</a:t>
                      </a:r>
                      <a:endParaRPr kumimoji="1" lang="en-US" altLang="ja-JP" sz="1200" b="1">
                        <a:solidFill>
                          <a:schemeClr val="bg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b="1">
                          <a:solidFill>
                            <a:schemeClr val="bg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関するご説明</a:t>
                      </a:r>
                    </a:p>
                  </a:txBody>
                  <a:tcPr anchor="ctr"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E6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kumimoji="1" lang="ja-JP" altLang="en-US" sz="1200" b="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動画や資料を用いて、現在検討している「人手不足解消の取組み」に関してご説明いたします。</a:t>
                      </a:r>
                      <a:endParaRPr kumimoji="1" lang="en-US" altLang="ja-JP" sz="1200" b="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9524293"/>
                  </a:ext>
                </a:extLst>
              </a:tr>
              <a:tr h="74496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>
                          <a:solidFill>
                            <a:schemeClr val="bg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②</a:t>
                      </a:r>
                      <a:endParaRPr kumimoji="1" lang="en-US" altLang="ja-JP" sz="1200" b="1">
                        <a:solidFill>
                          <a:schemeClr val="bg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b="1">
                          <a:solidFill>
                            <a:schemeClr val="bg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質疑応答</a:t>
                      </a:r>
                    </a:p>
                  </a:txBody>
                  <a:tcPr anchor="ctr"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E6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kumimoji="1" lang="ja-JP" altLang="en-US" sz="120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人手不足解消の取組みに関してご質問・ご意見を頂戴いたします。</a:t>
                      </a:r>
                      <a:endParaRPr kumimoji="1" lang="en-US" altLang="ja-JP" sz="120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603457"/>
                  </a:ext>
                </a:extLst>
              </a:tr>
              <a:tr h="74496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b="1">
                          <a:solidFill>
                            <a:schemeClr val="bg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③</a:t>
                      </a:r>
                      <a:endParaRPr kumimoji="1" lang="en-US" altLang="ja-JP" sz="1200" b="1">
                        <a:solidFill>
                          <a:schemeClr val="bg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  <a:p>
                      <a:pPr algn="ctr"/>
                      <a:r>
                        <a:rPr kumimoji="1" lang="ja-JP" altLang="en-US" sz="1200" b="1">
                          <a:solidFill>
                            <a:schemeClr val="bg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アンケート配布・回収</a:t>
                      </a:r>
                    </a:p>
                  </a:txBody>
                  <a:tcPr anchor="ctr"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007E62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kumimoji="1" lang="ja-JP" altLang="en-US" sz="1200">
                          <a:solidFill>
                            <a:schemeClr val="tx1"/>
                          </a:solidFill>
                          <a:latin typeface="BIZ UDPゴシック" panose="020B0400000000000000" pitchFamily="50" charset="-128"/>
                          <a:ea typeface="BIZ UDPゴシック" panose="020B0400000000000000" pitchFamily="50" charset="-128"/>
                        </a:rPr>
                        <a:t>説明会に対する意見や、現状の人手不足解消の取組みに関するニーズや課題に関するアンケートを配布・回収させていただきます。</a:t>
                      </a:r>
                      <a:endParaRPr kumimoji="1" lang="en-US" altLang="ja-JP" sz="1200">
                        <a:solidFill>
                          <a:schemeClr val="tx1"/>
                        </a:solidFill>
                        <a:latin typeface="BIZ UDPゴシック" panose="020B0400000000000000" pitchFamily="50" charset="-128"/>
                        <a:ea typeface="BIZ UDPゴシック" panose="020B0400000000000000" pitchFamily="50" charset="-128"/>
                      </a:endParaRPr>
                    </a:p>
                  </a:txBody>
                  <a:tcPr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41366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693270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テーマ">
  <a:themeElements>
    <a:clrScheme name="KS">
      <a:dk1>
        <a:srgbClr val="0D0D0D"/>
      </a:dk1>
      <a:lt1>
        <a:sysClr val="window" lastClr="FFFFFF"/>
      </a:lt1>
      <a:dk2>
        <a:srgbClr val="258779"/>
      </a:dk2>
      <a:lt2>
        <a:srgbClr val="1B6157"/>
      </a:lt2>
      <a:accent1>
        <a:srgbClr val="E5F3EC"/>
      </a:accent1>
      <a:accent2>
        <a:srgbClr val="7A6F3C"/>
      </a:accent2>
      <a:accent3>
        <a:srgbClr val="CFC79F"/>
      </a:accent3>
      <a:accent4>
        <a:srgbClr val="E2DDC5"/>
      </a:accent4>
      <a:accent5>
        <a:srgbClr val="44546A"/>
      </a:accent5>
      <a:accent6>
        <a:srgbClr val="804C00"/>
      </a:accent6>
      <a:hlink>
        <a:srgbClr val="0563C1"/>
      </a:hlink>
      <a:folHlink>
        <a:srgbClr val="954F72"/>
      </a:folHlink>
    </a:clrScheme>
    <a:fontScheme name="ユーザー定義 3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BDF7B889400C27409C548C2272804224" ma:contentTypeVersion="17" ma:contentTypeDescription="新しいドキュメントを作成します。" ma:contentTypeScope="" ma:versionID="38344d171fbb4574fe094486585aab9a">
  <xsd:schema xmlns:xsd="http://www.w3.org/2001/XMLSchema" xmlns:xs="http://www.w3.org/2001/XMLSchema" xmlns:p="http://schemas.microsoft.com/office/2006/metadata/properties" xmlns:ns2="dd8af361-8667-4a94-9e67-82d46f08e535" xmlns:ns3="c70e119a-74d3-4e97-947c-e1483d85a1dd" targetNamespace="http://schemas.microsoft.com/office/2006/metadata/properties" ma:root="true" ma:fieldsID="9e7494399cafffcc7886327ca4fc1b09" ns2:_="" ns3:_="">
    <xsd:import namespace="dd8af361-8667-4a94-9e67-82d46f08e535"/>
    <xsd:import namespace="c70e119a-74d3-4e97-947c-e1483d85a1d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3:SharedWithUsers" minOccurs="0"/>
                <xsd:element ref="ns3:SharedWithDetails" minOccurs="0"/>
                <xsd:element ref="ns2:MediaLengthInSeconds" minOccurs="0"/>
                <xsd:element ref="ns2:MediaServiceDateTaken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8af361-8667-4a94-9e67-82d46f08e53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2" nillable="true" ma:taxonomy="true" ma:internalName="lcf76f155ced4ddcb4097134ff3c332f" ma:taxonomyFieldName="MediaServiceImageTags" ma:displayName="画像タグ" ma:readOnly="false" ma:fieldId="{5cf76f15-5ced-4ddc-b409-7134ff3c332f}" ma:taxonomyMulti="true" ma:sspId="716276e6-ce58-4fc3-9cd9-97e0a7d8ae6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21" nillable="true" ma:displayName="MediaServiceDateTaken" ma:description="" ma:hidden="true" ma:indexed="true" ma:internalName="MediaServiceDateTaken" ma:readOnly="true">
      <xsd:simpleType>
        <xsd:restriction base="dms:Text"/>
      </xsd:simpleType>
    </xsd:element>
    <xsd:element name="MediaServiceLocation" ma:index="22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0e119a-74d3-4e97-947c-e1483d85a1dd" elementFormDefault="qualified">
    <xsd:import namespace="http://schemas.microsoft.com/office/2006/documentManagement/types"/>
    <xsd:import namespace="http://schemas.microsoft.com/office/infopath/2007/PartnerControls"/>
    <xsd:element name="TaxCatchAll" ma:index="13" nillable="true" ma:displayName="Taxonomy Catch All Column" ma:hidden="true" ma:list="{8558334a-377c-4084-9ef6-bcef7bd2590a}" ma:internalName="TaxCatchAll" ma:showField="CatchAllData" ma:web="c70e119a-74d3-4e97-947c-e1483d85a1d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c70e119a-74d3-4e97-947c-e1483d85a1dd" xsi:nil="true"/>
    <lcf76f155ced4ddcb4097134ff3c332f xmlns="dd8af361-8667-4a94-9e67-82d46f08e53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E821A6F-D2A3-47DD-9538-023078FDB58A}"/>
</file>

<file path=customXml/itemProps2.xml><?xml version="1.0" encoding="utf-8"?>
<ds:datastoreItem xmlns:ds="http://schemas.openxmlformats.org/officeDocument/2006/customXml" ds:itemID="{98BD992A-19B1-48C1-9CB3-68414C7FD446}"/>
</file>

<file path=customXml/itemProps3.xml><?xml version="1.0" encoding="utf-8"?>
<ds:datastoreItem xmlns:ds="http://schemas.openxmlformats.org/officeDocument/2006/customXml" ds:itemID="{8B262D6B-B3DD-486C-A47C-30E3A910A064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83</TotalTime>
  <Words>235</Words>
  <Application>Microsoft Office PowerPoint</Application>
  <PresentationFormat>A4 210 x 297 mm</PresentationFormat>
  <Paragraphs>22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BIZ UDPゴシック</vt:lpstr>
      <vt:lpstr>Meiryo UI</vt:lpstr>
      <vt:lpstr>Arial</vt:lpstr>
      <vt:lpstr>Office テーマ</vt:lpstr>
      <vt:lpstr>think-cell スライド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3</cp:revision>
  <dcterms:created xsi:type="dcterms:W3CDTF">2024-02-06T04:44:45Z</dcterms:created>
  <dcterms:modified xsi:type="dcterms:W3CDTF">2024-02-07T11:33:24Z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0x010100BDF7B889400C27409C548C2272804224</vt:lpwstr>
  </property>
</Properties>
</file>