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C7087C0-B41F-72FD-087C-1A66C98D6B14}" v="5" dt="2024-02-15T21:01:26.164"/>
    <p1510:client id="{E0FD401F-7F41-467B-8E17-744BE57B28FC}" v="586" dt="2024-02-15T22:45:36.43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3084" y="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CU 村上 貴大" userId="090c7e78-5360-47c7-ab34-8a6e6d071868" providerId="ADAL" clId="{E0FD401F-7F41-467B-8E17-744BE57B28FC}"/>
    <pc:docChg chg="undo redo custSel addSld delSld modSld">
      <pc:chgData name="BCU 村上 貴大" userId="090c7e78-5360-47c7-ab34-8a6e6d071868" providerId="ADAL" clId="{E0FD401F-7F41-467B-8E17-744BE57B28FC}" dt="2024-02-15T23:02:54.703" v="1425" actId="47"/>
      <pc:docMkLst>
        <pc:docMk/>
      </pc:docMkLst>
      <pc:sldChg chg="addSp delSp modSp mod">
        <pc:chgData name="BCU 村上 貴大" userId="090c7e78-5360-47c7-ab34-8a6e6d071868" providerId="ADAL" clId="{E0FD401F-7F41-467B-8E17-744BE57B28FC}" dt="2024-02-15T21:14:53.367" v="894" actId="6549"/>
        <pc:sldMkLst>
          <pc:docMk/>
          <pc:sldMk cId="433167439" sldId="256"/>
        </pc:sldMkLst>
        <pc:spChg chg="add mod">
          <ac:chgData name="BCU 村上 貴大" userId="090c7e78-5360-47c7-ab34-8a6e6d071868" providerId="ADAL" clId="{E0FD401F-7F41-467B-8E17-744BE57B28FC}" dt="2024-02-15T21:10:46.518" v="523" actId="1076"/>
          <ac:spMkLst>
            <pc:docMk/>
            <pc:sldMk cId="433167439" sldId="256"/>
            <ac:spMk id="3" creationId="{512C92BC-C3EE-BB6F-2E7D-376D12866DD0}"/>
          </ac:spMkLst>
        </pc:spChg>
        <pc:spChg chg="add mod">
          <ac:chgData name="BCU 村上 貴大" userId="090c7e78-5360-47c7-ab34-8a6e6d071868" providerId="ADAL" clId="{E0FD401F-7F41-467B-8E17-744BE57B28FC}" dt="2024-02-15T21:05:47.506" v="281" actId="403"/>
          <ac:spMkLst>
            <pc:docMk/>
            <pc:sldMk cId="433167439" sldId="256"/>
            <ac:spMk id="4" creationId="{E3D08C1C-0006-49BD-AD6C-5F111591B883}"/>
          </ac:spMkLst>
        </pc:spChg>
        <pc:spChg chg="add mod">
          <ac:chgData name="BCU 村上 貴大" userId="090c7e78-5360-47c7-ab34-8a6e6d071868" providerId="ADAL" clId="{E0FD401F-7F41-467B-8E17-744BE57B28FC}" dt="2024-02-15T21:05:54.040" v="287" actId="403"/>
          <ac:spMkLst>
            <pc:docMk/>
            <pc:sldMk cId="433167439" sldId="256"/>
            <ac:spMk id="5" creationId="{A8C4E37B-2A46-2B60-1402-30309BC333A6}"/>
          </ac:spMkLst>
        </pc:spChg>
        <pc:spChg chg="add mod">
          <ac:chgData name="BCU 村上 貴大" userId="090c7e78-5360-47c7-ab34-8a6e6d071868" providerId="ADAL" clId="{E0FD401F-7F41-467B-8E17-744BE57B28FC}" dt="2024-02-15T21:10:56.878" v="524" actId="1076"/>
          <ac:spMkLst>
            <pc:docMk/>
            <pc:sldMk cId="433167439" sldId="256"/>
            <ac:spMk id="6" creationId="{F23BB05C-0065-C7CA-6DB8-6C621BC0AAB5}"/>
          </ac:spMkLst>
        </pc:spChg>
        <pc:spChg chg="add mod">
          <ac:chgData name="BCU 村上 貴大" userId="090c7e78-5360-47c7-ab34-8a6e6d071868" providerId="ADAL" clId="{E0FD401F-7F41-467B-8E17-744BE57B28FC}" dt="2024-02-15T21:10:42.581" v="522" actId="1076"/>
          <ac:spMkLst>
            <pc:docMk/>
            <pc:sldMk cId="433167439" sldId="256"/>
            <ac:spMk id="8" creationId="{B854B09A-BE3A-75A0-2840-BF8DDE86299B}"/>
          </ac:spMkLst>
        </pc:spChg>
        <pc:spChg chg="mod">
          <ac:chgData name="BCU 村上 貴大" userId="090c7e78-5360-47c7-ab34-8a6e6d071868" providerId="ADAL" clId="{E0FD401F-7F41-467B-8E17-744BE57B28FC}" dt="2024-02-15T21:02:24.847" v="51"/>
          <ac:spMkLst>
            <pc:docMk/>
            <pc:sldMk cId="433167439" sldId="256"/>
            <ac:spMk id="9" creationId="{030EAE86-B3D5-C324-D504-06D3E1A56132}"/>
          </ac:spMkLst>
        </pc:spChg>
        <pc:spChg chg="mod">
          <ac:chgData name="BCU 村上 貴大" userId="090c7e78-5360-47c7-ab34-8a6e6d071868" providerId="ADAL" clId="{E0FD401F-7F41-467B-8E17-744BE57B28FC}" dt="2024-02-15T21:08:57.914" v="454"/>
          <ac:spMkLst>
            <pc:docMk/>
            <pc:sldMk cId="433167439" sldId="256"/>
            <ac:spMk id="21" creationId="{4F637ADC-A47A-5ED9-41B9-FCDE98D41B5E}"/>
          </ac:spMkLst>
        </pc:spChg>
        <pc:spChg chg="mod">
          <ac:chgData name="BCU 村上 貴大" userId="090c7e78-5360-47c7-ab34-8a6e6d071868" providerId="ADAL" clId="{E0FD401F-7F41-467B-8E17-744BE57B28FC}" dt="2024-02-15T21:11:10.344" v="535" actId="1076"/>
          <ac:spMkLst>
            <pc:docMk/>
            <pc:sldMk cId="433167439" sldId="256"/>
            <ac:spMk id="22" creationId="{4FD3D573-BD39-687B-D231-E5FE6E5D355F}"/>
          </ac:spMkLst>
        </pc:spChg>
        <pc:spChg chg="mod">
          <ac:chgData name="BCU 村上 貴大" userId="090c7e78-5360-47c7-ab34-8a6e6d071868" providerId="ADAL" clId="{E0FD401F-7F41-467B-8E17-744BE57B28FC}" dt="2024-02-15T21:09:50.311" v="469"/>
          <ac:spMkLst>
            <pc:docMk/>
            <pc:sldMk cId="433167439" sldId="256"/>
            <ac:spMk id="23" creationId="{5EF66014-EB75-4636-3178-392886C16460}"/>
          </ac:spMkLst>
        </pc:spChg>
        <pc:spChg chg="mod">
          <ac:chgData name="BCU 村上 貴大" userId="090c7e78-5360-47c7-ab34-8a6e6d071868" providerId="ADAL" clId="{E0FD401F-7F41-467B-8E17-744BE57B28FC}" dt="2024-02-15T21:09:58.783" v="484"/>
          <ac:spMkLst>
            <pc:docMk/>
            <pc:sldMk cId="433167439" sldId="256"/>
            <ac:spMk id="24" creationId="{F207586D-8FBD-4AD4-FFDE-3515592D0ADD}"/>
          </ac:spMkLst>
        </pc:spChg>
        <pc:spChg chg="mod">
          <ac:chgData name="BCU 村上 貴大" userId="090c7e78-5360-47c7-ab34-8a6e6d071868" providerId="ADAL" clId="{E0FD401F-7F41-467B-8E17-744BE57B28FC}" dt="2024-02-15T21:09:53.845" v="474"/>
          <ac:spMkLst>
            <pc:docMk/>
            <pc:sldMk cId="433167439" sldId="256"/>
            <ac:spMk id="27" creationId="{EFCCCDDE-5134-E33D-1A4F-DE837B591A2C}"/>
          </ac:spMkLst>
        </pc:spChg>
        <pc:spChg chg="mod">
          <ac:chgData name="BCU 村上 貴大" userId="090c7e78-5360-47c7-ab34-8a6e6d071868" providerId="ADAL" clId="{E0FD401F-7F41-467B-8E17-744BE57B28FC}" dt="2024-02-15T21:11:04.030" v="529"/>
          <ac:spMkLst>
            <pc:docMk/>
            <pc:sldMk cId="433167439" sldId="256"/>
            <ac:spMk id="28" creationId="{78B3ABE6-30A5-276A-77E1-4699B7F6FE2C}"/>
          </ac:spMkLst>
        </pc:spChg>
        <pc:spChg chg="mod">
          <ac:chgData name="BCU 村上 貴大" userId="090c7e78-5360-47c7-ab34-8a6e6d071868" providerId="ADAL" clId="{E0FD401F-7F41-467B-8E17-744BE57B28FC}" dt="2024-02-15T21:09:55.403" v="479"/>
          <ac:spMkLst>
            <pc:docMk/>
            <pc:sldMk cId="433167439" sldId="256"/>
            <ac:spMk id="33" creationId="{CCCA5036-581F-2686-DFA6-291EBF2B250F}"/>
          </ac:spMkLst>
        </pc:spChg>
        <pc:spChg chg="mod">
          <ac:chgData name="BCU 村上 貴大" userId="090c7e78-5360-47c7-ab34-8a6e6d071868" providerId="ADAL" clId="{E0FD401F-7F41-467B-8E17-744BE57B28FC}" dt="2024-02-15T21:11:06.165" v="534"/>
          <ac:spMkLst>
            <pc:docMk/>
            <pc:sldMk cId="433167439" sldId="256"/>
            <ac:spMk id="35" creationId="{E053D022-AED0-0B32-2850-9B52CF6B3011}"/>
          </ac:spMkLst>
        </pc:spChg>
        <pc:spChg chg="add mod">
          <ac:chgData name="BCU 村上 貴大" userId="090c7e78-5360-47c7-ab34-8a6e6d071868" providerId="ADAL" clId="{E0FD401F-7F41-467B-8E17-744BE57B28FC}" dt="2024-02-15T21:10:17.633" v="508" actId="1037"/>
          <ac:spMkLst>
            <pc:docMk/>
            <pc:sldMk cId="433167439" sldId="256"/>
            <ac:spMk id="36" creationId="{BB5B8BB6-B0B8-FA6A-4779-07C3C997E559}"/>
          </ac:spMkLst>
        </pc:spChg>
        <pc:spChg chg="add mod">
          <ac:chgData name="BCU 村上 貴大" userId="090c7e78-5360-47c7-ab34-8a6e6d071868" providerId="ADAL" clId="{E0FD401F-7F41-467B-8E17-744BE57B28FC}" dt="2024-02-15T21:10:22.049" v="516" actId="1035"/>
          <ac:spMkLst>
            <pc:docMk/>
            <pc:sldMk cId="433167439" sldId="256"/>
            <ac:spMk id="42" creationId="{76177A40-66B2-3FF9-4945-CEA9F773B02C}"/>
          </ac:spMkLst>
        </pc:spChg>
        <pc:spChg chg="mod">
          <ac:chgData name="BCU 村上 貴大" userId="090c7e78-5360-47c7-ab34-8a6e6d071868" providerId="ADAL" clId="{E0FD401F-7F41-467B-8E17-744BE57B28FC}" dt="2024-02-15T21:13:53.678" v="834" actId="1076"/>
          <ac:spMkLst>
            <pc:docMk/>
            <pc:sldMk cId="433167439" sldId="256"/>
            <ac:spMk id="49" creationId="{F04731C4-9A8D-12D4-DEC4-E651FC1794F1}"/>
          </ac:spMkLst>
        </pc:spChg>
        <pc:spChg chg="mod">
          <ac:chgData name="BCU 村上 貴大" userId="090c7e78-5360-47c7-ab34-8a6e6d071868" providerId="ADAL" clId="{E0FD401F-7F41-467B-8E17-744BE57B28FC}" dt="2024-02-15T21:13:53.678" v="834" actId="1076"/>
          <ac:spMkLst>
            <pc:docMk/>
            <pc:sldMk cId="433167439" sldId="256"/>
            <ac:spMk id="50" creationId="{A7F79C0C-3613-A896-4895-8A95D23B83C6}"/>
          </ac:spMkLst>
        </pc:spChg>
        <pc:spChg chg="mod">
          <ac:chgData name="BCU 村上 貴大" userId="090c7e78-5360-47c7-ab34-8a6e6d071868" providerId="ADAL" clId="{E0FD401F-7F41-467B-8E17-744BE57B28FC}" dt="2024-02-15T21:14:05.967" v="835" actId="1076"/>
          <ac:spMkLst>
            <pc:docMk/>
            <pc:sldMk cId="433167439" sldId="256"/>
            <ac:spMk id="52" creationId="{45423DFA-5E61-C6F6-FCC3-7C083A478347}"/>
          </ac:spMkLst>
        </pc:spChg>
        <pc:spChg chg="mod">
          <ac:chgData name="BCU 村上 貴大" userId="090c7e78-5360-47c7-ab34-8a6e6d071868" providerId="ADAL" clId="{E0FD401F-7F41-467B-8E17-744BE57B28FC}" dt="2024-02-15T21:14:05.967" v="835" actId="1076"/>
          <ac:spMkLst>
            <pc:docMk/>
            <pc:sldMk cId="433167439" sldId="256"/>
            <ac:spMk id="53" creationId="{9156EEEA-025A-EBAB-CEE5-72D9BB093971}"/>
          </ac:spMkLst>
        </pc:spChg>
        <pc:spChg chg="mod">
          <ac:chgData name="BCU 村上 貴大" userId="090c7e78-5360-47c7-ab34-8a6e6d071868" providerId="ADAL" clId="{E0FD401F-7F41-467B-8E17-744BE57B28FC}" dt="2024-02-15T21:14:53.367" v="894" actId="6549"/>
          <ac:spMkLst>
            <pc:docMk/>
            <pc:sldMk cId="433167439" sldId="256"/>
            <ac:spMk id="54" creationId="{CFA2B816-22D9-5224-F6FB-C1CCBFAA52D8}"/>
          </ac:spMkLst>
        </pc:spChg>
        <pc:grpChg chg="mod">
          <ac:chgData name="BCU 村上 貴大" userId="090c7e78-5360-47c7-ab34-8a6e6d071868" providerId="ADAL" clId="{E0FD401F-7F41-467B-8E17-744BE57B28FC}" dt="2024-02-15T21:13:47.894" v="833" actId="1076"/>
          <ac:grpSpMkLst>
            <pc:docMk/>
            <pc:sldMk cId="433167439" sldId="256"/>
            <ac:grpSpMk id="51" creationId="{D739ABAF-087A-DECC-B354-1565468F02DD}"/>
          </ac:grpSpMkLst>
        </pc:grpChg>
        <pc:picChg chg="del mod">
          <ac:chgData name="BCU 村上 貴大" userId="090c7e78-5360-47c7-ab34-8a6e6d071868" providerId="ADAL" clId="{E0FD401F-7F41-467B-8E17-744BE57B28FC}" dt="2024-02-15T21:04:00.297" v="68" actId="478"/>
          <ac:picMkLst>
            <pc:docMk/>
            <pc:sldMk cId="433167439" sldId="256"/>
            <ac:picMk id="2" creationId="{19C9F5E7-E69B-2B79-C831-6CA342AD1235}"/>
          </ac:picMkLst>
        </pc:picChg>
        <pc:cxnChg chg="add mod">
          <ac:chgData name="BCU 村上 貴大" userId="090c7e78-5360-47c7-ab34-8a6e6d071868" providerId="ADAL" clId="{E0FD401F-7F41-467B-8E17-744BE57B28FC}" dt="2024-02-15T21:04:46.683" v="141" actId="1076"/>
          <ac:cxnSpMkLst>
            <pc:docMk/>
            <pc:sldMk cId="433167439" sldId="256"/>
            <ac:cxnSpMk id="7" creationId="{48B89C05-7C7F-DD9D-0EF0-0D7022FC477B}"/>
          </ac:cxnSpMkLst>
        </pc:cxnChg>
        <pc:cxnChg chg="mod">
          <ac:chgData name="BCU 村上 貴大" userId="090c7e78-5360-47c7-ab34-8a6e6d071868" providerId="ADAL" clId="{E0FD401F-7F41-467B-8E17-744BE57B28FC}" dt="2024-02-15T21:08:56.935" v="452" actId="20577"/>
          <ac:cxnSpMkLst>
            <pc:docMk/>
            <pc:sldMk cId="433167439" sldId="256"/>
            <ac:cxnSpMk id="19" creationId="{72D27F61-4DA0-0BC4-D8B8-E0752B26B19E}"/>
          </ac:cxnSpMkLst>
        </pc:cxnChg>
        <pc:cxnChg chg="add mod">
          <ac:chgData name="BCU 村上 貴大" userId="090c7e78-5360-47c7-ab34-8a6e6d071868" providerId="ADAL" clId="{E0FD401F-7F41-467B-8E17-744BE57B28FC}" dt="2024-02-15T21:04:24.623" v="93" actId="1035"/>
          <ac:cxnSpMkLst>
            <pc:docMk/>
            <pc:sldMk cId="433167439" sldId="256"/>
            <ac:cxnSpMk id="37" creationId="{DAAFF28A-DA23-8929-4DA1-AE1AB19BCB0A}"/>
          </ac:cxnSpMkLst>
        </pc:cxnChg>
        <pc:cxnChg chg="add mod">
          <ac:chgData name="BCU 村上 貴大" userId="090c7e78-5360-47c7-ab34-8a6e6d071868" providerId="ADAL" clId="{E0FD401F-7F41-467B-8E17-744BE57B28FC}" dt="2024-02-15T21:10:34.951" v="521" actId="1038"/>
          <ac:cxnSpMkLst>
            <pc:docMk/>
            <pc:sldMk cId="433167439" sldId="256"/>
            <ac:cxnSpMk id="38" creationId="{624976AF-9721-AFDA-FB71-BFBD9791C857}"/>
          </ac:cxnSpMkLst>
        </pc:cxnChg>
        <pc:cxnChg chg="add mod">
          <ac:chgData name="BCU 村上 貴大" userId="090c7e78-5360-47c7-ab34-8a6e6d071868" providerId="ADAL" clId="{E0FD401F-7F41-467B-8E17-744BE57B28FC}" dt="2024-02-15T21:04:24.623" v="93" actId="1035"/>
          <ac:cxnSpMkLst>
            <pc:docMk/>
            <pc:sldMk cId="433167439" sldId="256"/>
            <ac:cxnSpMk id="39" creationId="{916C2DEF-ACAD-7D61-0FDA-E7616BF430EB}"/>
          </ac:cxnSpMkLst>
        </pc:cxnChg>
      </pc:sldChg>
      <pc:sldChg chg="modSp add del mod">
        <pc:chgData name="BCU 村上 貴大" userId="090c7e78-5360-47c7-ab34-8a6e6d071868" providerId="ADAL" clId="{E0FD401F-7F41-467B-8E17-744BE57B28FC}" dt="2024-02-15T23:02:52.511" v="1420" actId="47"/>
        <pc:sldMkLst>
          <pc:docMk/>
          <pc:sldMk cId="2161338376" sldId="1861"/>
        </pc:sldMkLst>
        <pc:spChg chg="mod">
          <ac:chgData name="BCU 村上 貴大" userId="090c7e78-5360-47c7-ab34-8a6e6d071868" providerId="ADAL" clId="{E0FD401F-7F41-467B-8E17-744BE57B28FC}" dt="2024-02-15T21:42:46.865" v="961" actId="20578"/>
          <ac:spMkLst>
            <pc:docMk/>
            <pc:sldMk cId="2161338376" sldId="1861"/>
            <ac:spMk id="9" creationId="{FCC7D6C5-24FA-7433-E99F-CBB690547768}"/>
          </ac:spMkLst>
        </pc:spChg>
        <pc:spChg chg="mod">
          <ac:chgData name="BCU 村上 貴大" userId="090c7e78-5360-47c7-ab34-8a6e6d071868" providerId="ADAL" clId="{E0FD401F-7F41-467B-8E17-744BE57B28FC}" dt="2024-02-15T22:17:16.426" v="1236" actId="20577"/>
          <ac:spMkLst>
            <pc:docMk/>
            <pc:sldMk cId="2161338376" sldId="1861"/>
            <ac:spMk id="12" creationId="{62196DAB-82D1-033B-3B33-45C725864B70}"/>
          </ac:spMkLst>
        </pc:spChg>
        <pc:grpChg chg="mod">
          <ac:chgData name="BCU 村上 貴大" userId="090c7e78-5360-47c7-ab34-8a6e6d071868" providerId="ADAL" clId="{E0FD401F-7F41-467B-8E17-744BE57B28FC}" dt="2024-02-15T21:42:46.865" v="961" actId="20578"/>
          <ac:grpSpMkLst>
            <pc:docMk/>
            <pc:sldMk cId="2161338376" sldId="1861"/>
            <ac:grpSpMk id="8" creationId="{555D1E8F-C20E-3D98-0939-7836AA5893E0}"/>
          </ac:grpSpMkLst>
        </pc:grpChg>
      </pc:sldChg>
      <pc:sldChg chg="modSp add del mod">
        <pc:chgData name="BCU 村上 貴大" userId="090c7e78-5360-47c7-ab34-8a6e6d071868" providerId="ADAL" clId="{E0FD401F-7F41-467B-8E17-744BE57B28FC}" dt="2024-02-15T23:02:52.890" v="1421" actId="47"/>
        <pc:sldMkLst>
          <pc:docMk/>
          <pc:sldMk cId="66702253" sldId="1862"/>
        </pc:sldMkLst>
        <pc:spChg chg="mod">
          <ac:chgData name="BCU 村上 貴大" userId="090c7e78-5360-47c7-ab34-8a6e6d071868" providerId="ADAL" clId="{E0FD401F-7F41-467B-8E17-744BE57B28FC}" dt="2024-02-15T22:40:20.378" v="1418" actId="179"/>
          <ac:spMkLst>
            <pc:docMk/>
            <pc:sldMk cId="66702253" sldId="1862"/>
            <ac:spMk id="12" creationId="{62196DAB-82D1-033B-3B33-45C725864B70}"/>
          </ac:spMkLst>
        </pc:spChg>
      </pc:sldChg>
      <pc:sldChg chg="add del">
        <pc:chgData name="BCU 村上 貴大" userId="090c7e78-5360-47c7-ab34-8a6e6d071868" providerId="ADAL" clId="{E0FD401F-7F41-467B-8E17-744BE57B28FC}" dt="2024-02-15T23:02:53.260" v="1422" actId="47"/>
        <pc:sldMkLst>
          <pc:docMk/>
          <pc:sldMk cId="961006931" sldId="1863"/>
        </pc:sldMkLst>
      </pc:sldChg>
      <pc:sldChg chg="add del">
        <pc:chgData name="BCU 村上 貴大" userId="090c7e78-5360-47c7-ab34-8a6e6d071868" providerId="ADAL" clId="{E0FD401F-7F41-467B-8E17-744BE57B28FC}" dt="2024-02-15T23:02:53.698" v="1423" actId="47"/>
        <pc:sldMkLst>
          <pc:docMk/>
          <pc:sldMk cId="4164157904" sldId="1864"/>
        </pc:sldMkLst>
      </pc:sldChg>
      <pc:sldChg chg="add del">
        <pc:chgData name="BCU 村上 貴大" userId="090c7e78-5360-47c7-ab34-8a6e6d071868" providerId="ADAL" clId="{E0FD401F-7F41-467B-8E17-744BE57B28FC}" dt="2024-02-15T23:02:54.703" v="1425" actId="47"/>
        <pc:sldMkLst>
          <pc:docMk/>
          <pc:sldMk cId="675737292" sldId="1865"/>
        </pc:sldMkLst>
      </pc:sldChg>
      <pc:sldChg chg="add del">
        <pc:chgData name="BCU 村上 貴大" userId="090c7e78-5360-47c7-ab34-8a6e6d071868" providerId="ADAL" clId="{E0FD401F-7F41-467B-8E17-744BE57B28FC}" dt="2024-02-15T23:02:54.098" v="1424" actId="47"/>
        <pc:sldMkLst>
          <pc:docMk/>
          <pc:sldMk cId="2765927289" sldId="1866"/>
        </pc:sldMkLst>
      </pc:sldChg>
      <pc:sldMasterChg chg="delSldLayout">
        <pc:chgData name="BCU 村上 貴大" userId="090c7e78-5360-47c7-ab34-8a6e6d071868" providerId="ADAL" clId="{E0FD401F-7F41-467B-8E17-744BE57B28FC}" dt="2024-02-15T23:02:54.703" v="1425" actId="47"/>
        <pc:sldMasterMkLst>
          <pc:docMk/>
          <pc:sldMasterMk cId="2469535273" sldId="2147483660"/>
        </pc:sldMasterMkLst>
        <pc:sldLayoutChg chg="del">
          <pc:chgData name="BCU 村上 貴大" userId="090c7e78-5360-47c7-ab34-8a6e6d071868" providerId="ADAL" clId="{E0FD401F-7F41-467B-8E17-744BE57B28FC}" dt="2024-02-15T23:02:54.703" v="1425" actId="47"/>
          <pc:sldLayoutMkLst>
            <pc:docMk/>
            <pc:sldMasterMk cId="2469535273" sldId="2147483660"/>
            <pc:sldLayoutMk cId="3894820212" sldId="2147483668"/>
          </pc:sldLayoutMkLst>
        </pc:sldLayoutChg>
      </pc:sldMasterChg>
    </pc:docChg>
  </pc:docChgLst>
  <pc:docChgLst>
    <pc:chgData name="MRI 村上貴大" userId="S::takahiro_murakami_mri.co.jp#ext#@mriteams.onmicrosoft.com::427bb026-6edd-40d3-ade7-8f590075e4b1" providerId="AD" clId="Web-{DC7087C0-B41F-72FD-087C-1A66C98D6B14}"/>
    <pc:docChg chg="modSld">
      <pc:chgData name="MRI 村上貴大" userId="S::takahiro_murakami_mri.co.jp#ext#@mriteams.onmicrosoft.com::427bb026-6edd-40d3-ade7-8f590075e4b1" providerId="AD" clId="Web-{DC7087C0-B41F-72FD-087C-1A66C98D6B14}" dt="2024-02-15T21:01:26.164" v="4" actId="14100"/>
      <pc:docMkLst>
        <pc:docMk/>
      </pc:docMkLst>
      <pc:sldChg chg="addSp delSp modSp">
        <pc:chgData name="MRI 村上貴大" userId="S::takahiro_murakami_mri.co.jp#ext#@mriteams.onmicrosoft.com::427bb026-6edd-40d3-ade7-8f590075e4b1" providerId="AD" clId="Web-{DC7087C0-B41F-72FD-087C-1A66C98D6B14}" dt="2024-02-15T21:01:26.164" v="4" actId="14100"/>
        <pc:sldMkLst>
          <pc:docMk/>
          <pc:sldMk cId="433167439" sldId="256"/>
        </pc:sldMkLst>
        <pc:grpChg chg="del">
          <ac:chgData name="MRI 村上貴大" userId="S::takahiro_murakami_mri.co.jp#ext#@mriteams.onmicrosoft.com::427bb026-6edd-40d3-ade7-8f590075e4b1" providerId="AD" clId="Web-{DC7087C0-B41F-72FD-087C-1A66C98D6B14}" dt="2024-02-15T21:00:59.538" v="0"/>
          <ac:grpSpMkLst>
            <pc:docMk/>
            <pc:sldMk cId="433167439" sldId="256"/>
            <ac:grpSpMk id="62" creationId="{146C88B0-39A6-BC57-05CA-24DCB5D883F8}"/>
          </ac:grpSpMkLst>
        </pc:grpChg>
        <pc:picChg chg="add mod">
          <ac:chgData name="MRI 村上貴大" userId="S::takahiro_murakami_mri.co.jp#ext#@mriteams.onmicrosoft.com::427bb026-6edd-40d3-ade7-8f590075e4b1" providerId="AD" clId="Web-{DC7087C0-B41F-72FD-087C-1A66C98D6B14}" dt="2024-02-15T21:01:26.164" v="4" actId="14100"/>
          <ac:picMkLst>
            <pc:docMk/>
            <pc:sldMk cId="433167439" sldId="256"/>
            <ac:picMk id="2" creationId="{19C9F5E7-E69B-2B79-C831-6CA342AD1235}"/>
          </ac:picMkLst>
        </pc:picChg>
        <pc:cxnChg chg="mod">
          <ac:chgData name="MRI 村上貴大" userId="S::takahiro_murakami_mri.co.jp#ext#@mriteams.onmicrosoft.com::427bb026-6edd-40d3-ade7-8f590075e4b1" providerId="AD" clId="Web-{DC7087C0-B41F-72FD-087C-1A66C98D6B14}" dt="2024-02-15T21:00:59.538" v="0"/>
          <ac:cxnSpMkLst>
            <pc:docMk/>
            <pc:sldMk cId="433167439" sldId="256"/>
            <ac:cxnSpMk id="42" creationId="{8485F590-80A0-8541-F4E9-27B9046D2D8E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55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093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50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B245B76-626A-39B6-A076-0B246DC3BABB}"/>
              </a:ext>
            </a:extLst>
          </p:cNvPr>
          <p:cNvSpPr/>
          <p:nvPr userDrawn="1"/>
        </p:nvSpPr>
        <p:spPr>
          <a:xfrm>
            <a:off x="189964" y="194257"/>
            <a:ext cx="6478072" cy="9517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部分円 5">
            <a:extLst>
              <a:ext uri="{FF2B5EF4-FFF2-40B4-BE49-F238E27FC236}">
                <a16:creationId xmlns:a16="http://schemas.microsoft.com/office/drawing/2014/main" id="{D11B1A21-A0C1-7C61-FA2E-B1DC160FC18E}"/>
              </a:ext>
            </a:extLst>
          </p:cNvPr>
          <p:cNvSpPr/>
          <p:nvPr userDrawn="1"/>
        </p:nvSpPr>
        <p:spPr>
          <a:xfrm>
            <a:off x="-1451592" y="-1482544"/>
            <a:ext cx="3125845" cy="3125845"/>
          </a:xfrm>
          <a:prstGeom prst="pie">
            <a:avLst>
              <a:gd name="adj1" fmla="val 0"/>
              <a:gd name="adj2" fmla="val 5400003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2146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53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2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621B81D-8316-2048-B12B-C41B0C43D457}"/>
              </a:ext>
            </a:extLst>
          </p:cNvPr>
          <p:cNvGrpSpPr/>
          <p:nvPr/>
        </p:nvGrpSpPr>
        <p:grpSpPr>
          <a:xfrm>
            <a:off x="4954216" y="515972"/>
            <a:ext cx="1536916" cy="1465227"/>
            <a:chOff x="5132510" y="1936196"/>
            <a:chExt cx="1110507" cy="1058708"/>
          </a:xfrm>
        </p:grpSpPr>
        <p:pic>
          <p:nvPicPr>
            <p:cNvPr id="11" name="グラフィックス 10" descr="物語 枠線">
              <a:extLst>
                <a:ext uri="{FF2B5EF4-FFF2-40B4-BE49-F238E27FC236}">
                  <a16:creationId xmlns:a16="http://schemas.microsoft.com/office/drawing/2014/main" id="{3EF0705E-A0AD-7064-4487-A9DAC19B67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132510" y="2050171"/>
              <a:ext cx="944733" cy="944733"/>
            </a:xfrm>
            <a:prstGeom prst="rect">
              <a:avLst/>
            </a:prstGeom>
          </p:spPr>
        </p:pic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36B4048-92D9-CE2E-09B8-76E025E68537}"/>
                </a:ext>
              </a:extLst>
            </p:cNvPr>
            <p:cNvSpPr/>
            <p:nvPr/>
          </p:nvSpPr>
          <p:spPr>
            <a:xfrm rot="19999433">
              <a:off x="5355041" y="1936196"/>
              <a:ext cx="215821" cy="150582"/>
            </a:xfrm>
            <a:custGeom>
              <a:avLst/>
              <a:gdLst>
                <a:gd name="connsiteX0" fmla="*/ 478510 w 480135"/>
                <a:gd name="connsiteY0" fmla="*/ 1625 h 334999"/>
                <a:gd name="connsiteX1" fmla="*/ 297535 w 480135"/>
                <a:gd name="connsiteY1" fmla="*/ 49250 h 334999"/>
                <a:gd name="connsiteX2" fmla="*/ 248005 w 480135"/>
                <a:gd name="connsiteY2" fmla="*/ 206412 h 334999"/>
                <a:gd name="connsiteX3" fmla="*/ 199428 w 480135"/>
                <a:gd name="connsiteY3" fmla="*/ 266420 h 334999"/>
                <a:gd name="connsiteX4" fmla="*/ 191808 w 480135"/>
                <a:gd name="connsiteY4" fmla="*/ 254990 h 334999"/>
                <a:gd name="connsiteX5" fmla="*/ 150850 w 480135"/>
                <a:gd name="connsiteY5" fmla="*/ 126402 h 334999"/>
                <a:gd name="connsiteX6" fmla="*/ 1308 w 480135"/>
                <a:gd name="connsiteY6" fmla="*/ 87350 h 334999"/>
                <a:gd name="connsiteX7" fmla="*/ 40360 w 480135"/>
                <a:gd name="connsiteY7" fmla="*/ 236892 h 334999"/>
                <a:gd name="connsiteX8" fmla="*/ 159423 w 480135"/>
                <a:gd name="connsiteY8" fmla="*/ 277850 h 334999"/>
                <a:gd name="connsiteX9" fmla="*/ 180378 w 480135"/>
                <a:gd name="connsiteY9" fmla="*/ 316902 h 334999"/>
                <a:gd name="connsiteX10" fmla="*/ 182283 w 480135"/>
                <a:gd name="connsiteY10" fmla="*/ 335000 h 334999"/>
                <a:gd name="connsiteX11" fmla="*/ 221335 w 480135"/>
                <a:gd name="connsiteY11" fmla="*/ 335000 h 334999"/>
                <a:gd name="connsiteX12" fmla="*/ 232765 w 480135"/>
                <a:gd name="connsiteY12" fmla="*/ 287375 h 334999"/>
                <a:gd name="connsiteX13" fmla="*/ 277533 w 480135"/>
                <a:gd name="connsiteY13" fmla="*/ 234035 h 334999"/>
                <a:gd name="connsiteX14" fmla="*/ 430885 w 480135"/>
                <a:gd name="connsiteY14" fmla="*/ 184505 h 334999"/>
                <a:gd name="connsiteX15" fmla="*/ 478510 w 480135"/>
                <a:gd name="connsiteY15" fmla="*/ 1625 h 334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80135" h="334999">
                  <a:moveTo>
                    <a:pt x="478510" y="1625"/>
                  </a:moveTo>
                  <a:cubicBezTo>
                    <a:pt x="478510" y="1625"/>
                    <a:pt x="360400" y="-13615"/>
                    <a:pt x="297535" y="49250"/>
                  </a:cubicBezTo>
                  <a:cubicBezTo>
                    <a:pt x="251815" y="94970"/>
                    <a:pt x="247053" y="168312"/>
                    <a:pt x="248005" y="206412"/>
                  </a:cubicBezTo>
                  <a:cubicBezTo>
                    <a:pt x="228003" y="220700"/>
                    <a:pt x="210858" y="241655"/>
                    <a:pt x="199428" y="266420"/>
                  </a:cubicBezTo>
                  <a:cubicBezTo>
                    <a:pt x="196570" y="262610"/>
                    <a:pt x="194665" y="258800"/>
                    <a:pt x="191808" y="254990"/>
                  </a:cubicBezTo>
                  <a:cubicBezTo>
                    <a:pt x="192760" y="223557"/>
                    <a:pt x="187998" y="163550"/>
                    <a:pt x="150850" y="126402"/>
                  </a:cubicBezTo>
                  <a:cubicBezTo>
                    <a:pt x="98463" y="74015"/>
                    <a:pt x="1308" y="87350"/>
                    <a:pt x="1308" y="87350"/>
                  </a:cubicBezTo>
                  <a:cubicBezTo>
                    <a:pt x="1308" y="87350"/>
                    <a:pt x="-11075" y="184505"/>
                    <a:pt x="40360" y="236892"/>
                  </a:cubicBezTo>
                  <a:cubicBezTo>
                    <a:pt x="73698" y="270230"/>
                    <a:pt x="127038" y="276897"/>
                    <a:pt x="159423" y="277850"/>
                  </a:cubicBezTo>
                  <a:cubicBezTo>
                    <a:pt x="168948" y="288327"/>
                    <a:pt x="175615" y="303567"/>
                    <a:pt x="180378" y="316902"/>
                  </a:cubicBezTo>
                  <a:cubicBezTo>
                    <a:pt x="181330" y="319760"/>
                    <a:pt x="182283" y="326427"/>
                    <a:pt x="182283" y="335000"/>
                  </a:cubicBezTo>
                  <a:lnTo>
                    <a:pt x="221335" y="335000"/>
                  </a:lnTo>
                  <a:cubicBezTo>
                    <a:pt x="222288" y="314997"/>
                    <a:pt x="225145" y="303567"/>
                    <a:pt x="232765" y="287375"/>
                  </a:cubicBezTo>
                  <a:cubicBezTo>
                    <a:pt x="242290" y="264515"/>
                    <a:pt x="258483" y="245465"/>
                    <a:pt x="277533" y="234035"/>
                  </a:cubicBezTo>
                  <a:cubicBezTo>
                    <a:pt x="316585" y="234987"/>
                    <a:pt x="387070" y="228320"/>
                    <a:pt x="430885" y="184505"/>
                  </a:cubicBezTo>
                  <a:cubicBezTo>
                    <a:pt x="493750" y="119735"/>
                    <a:pt x="478510" y="1625"/>
                    <a:pt x="478510" y="1625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50" charset="-128"/>
                <a:cs typeface="+mn-cs"/>
              </a:endParaRPr>
            </a:p>
          </p:txBody>
        </p:sp>
        <p:pic>
          <p:nvPicPr>
            <p:cNvPr id="13" name="グラフィックス 12" descr="握手 単色塗りつぶし">
              <a:extLst>
                <a:ext uri="{FF2B5EF4-FFF2-40B4-BE49-F238E27FC236}">
                  <a16:creationId xmlns:a16="http://schemas.microsoft.com/office/drawing/2014/main" id="{00E97289-8779-33F3-9696-447C0E5EA3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 rot="1287647">
              <a:off x="5902265" y="1963146"/>
              <a:ext cx="340752" cy="340751"/>
            </a:xfrm>
            <a:prstGeom prst="rect">
              <a:avLst/>
            </a:prstGeom>
          </p:spPr>
        </p:pic>
      </p:grp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4CFE5702-E08B-5DBB-86AE-E91A14C25F3F}"/>
              </a:ext>
            </a:extLst>
          </p:cNvPr>
          <p:cNvSpPr/>
          <p:nvPr/>
        </p:nvSpPr>
        <p:spPr>
          <a:xfrm>
            <a:off x="-25579" y="218892"/>
            <a:ext cx="1606219" cy="307777"/>
          </a:xfrm>
          <a:prstGeom prst="rect">
            <a:avLst/>
          </a:prstGeom>
        </p:spPr>
        <p:txBody>
          <a:bodyPr wrap="square" lIns="0" rIns="7200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ＪＡ〇〇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C876CCF2-8B23-5C19-42FC-F9420866948B}"/>
              </a:ext>
            </a:extLst>
          </p:cNvPr>
          <p:cNvSpPr txBox="1"/>
          <p:nvPr/>
        </p:nvSpPr>
        <p:spPr>
          <a:xfrm>
            <a:off x="132849" y="654004"/>
            <a:ext cx="128936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i="0" u="none" strike="noStrike" kern="1200" cap="none" spc="100" normalizeH="0" baseline="0" noProof="0" dirty="0">
                <a:ln>
                  <a:noFill/>
                </a:ln>
                <a:solidFill>
                  <a:srgbClr val="7A6F3C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組合員の</a:t>
            </a:r>
            <a:endParaRPr kumimoji="0" lang="en-US" altLang="ja-JP" b="1" i="0" u="none" strike="noStrike" kern="1200" cap="none" spc="100" normalizeH="0" baseline="0" noProof="0" dirty="0">
              <a:ln>
                <a:noFill/>
              </a:ln>
              <a:solidFill>
                <a:srgbClr val="7A6F3C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b="1" i="0" u="none" strike="noStrike" kern="1200" cap="none" spc="100" normalizeH="0" baseline="0" noProof="0" dirty="0">
                <a:ln>
                  <a:noFill/>
                </a:ln>
                <a:solidFill>
                  <a:srgbClr val="7A6F3C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皆様 </a:t>
            </a:r>
            <a:endParaRPr kumimoji="0" lang="ja-JP" altLang="en-US" b="0" i="0" u="none" strike="noStrike" kern="1200" cap="none" spc="100" normalizeH="0" baseline="0" noProof="0" dirty="0">
              <a:ln>
                <a:noFill/>
              </a:ln>
              <a:solidFill>
                <a:srgbClr val="7A6F3C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53A8B0EB-C3AA-42F6-0105-BBCD19D5E217}"/>
              </a:ext>
            </a:extLst>
          </p:cNvPr>
          <p:cNvSpPr/>
          <p:nvPr/>
        </p:nvSpPr>
        <p:spPr>
          <a:xfrm>
            <a:off x="215742" y="8961120"/>
            <a:ext cx="1986438" cy="72866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36000" rtlCol="0" anchor="t" anchorCtr="0"/>
          <a:lstStyle/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ご興味のある方は、</a:t>
            </a:r>
            <a:br>
              <a:rPr kumimoji="1" lang="en-US" altLang="ja-JP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</a:br>
            <a:r>
              <a:rPr kumimoji="1" lang="ja-JP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右記の連絡先までご連絡ください。</a:t>
            </a:r>
          </a:p>
          <a:p>
            <a:pPr marL="0" marR="0" lvl="0" indent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7823C585-5026-FEE6-EA9F-92B244C891A2}"/>
              </a:ext>
            </a:extLst>
          </p:cNvPr>
          <p:cNvGrpSpPr/>
          <p:nvPr/>
        </p:nvGrpSpPr>
        <p:grpSpPr>
          <a:xfrm>
            <a:off x="342900" y="6032500"/>
            <a:ext cx="6121400" cy="2686050"/>
            <a:chOff x="514350" y="5953125"/>
            <a:chExt cx="5714639" cy="2454182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A6D9CE02-0FE4-A61D-85FD-96766FCA0BEA}"/>
                </a:ext>
              </a:extLst>
            </p:cNvPr>
            <p:cNvGrpSpPr/>
            <p:nvPr/>
          </p:nvGrpSpPr>
          <p:grpSpPr>
            <a:xfrm>
              <a:off x="514350" y="5953125"/>
              <a:ext cx="5714639" cy="2454182"/>
              <a:chOff x="514350" y="5953125"/>
              <a:chExt cx="5714639" cy="2454182"/>
            </a:xfrm>
          </p:grpSpPr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59A01830-5727-20A4-F7DC-73263C1461B2}"/>
                  </a:ext>
                </a:extLst>
              </p:cNvPr>
              <p:cNvGrpSpPr/>
              <p:nvPr/>
            </p:nvGrpSpPr>
            <p:grpSpPr>
              <a:xfrm>
                <a:off x="629011" y="6191250"/>
                <a:ext cx="5599978" cy="2216057"/>
                <a:chOff x="639763" y="6248400"/>
                <a:chExt cx="5599978" cy="2216057"/>
              </a:xfrm>
            </p:grpSpPr>
            <p:sp>
              <p:nvSpPr>
                <p:cNvPr id="23" name="正方形/長方形 22">
                  <a:extLst>
                    <a:ext uri="{FF2B5EF4-FFF2-40B4-BE49-F238E27FC236}">
                      <a16:creationId xmlns:a16="http://schemas.microsoft.com/office/drawing/2014/main" id="{5EF66014-EB75-4636-3178-392886C16460}"/>
                    </a:ext>
                  </a:extLst>
                </p:cNvPr>
                <p:cNvSpPr/>
                <p:nvPr/>
              </p:nvSpPr>
              <p:spPr>
                <a:xfrm>
                  <a:off x="639763" y="6248400"/>
                  <a:ext cx="1764531" cy="2211294"/>
                </a:xfrm>
                <a:prstGeom prst="rect">
                  <a:avLst/>
                </a:prstGeom>
                <a:solidFill>
                  <a:schemeClr val="accent1"/>
                </a:solidFill>
                <a:ln w="127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    <a:no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あああ</a:t>
                  </a:r>
                </a:p>
              </p:txBody>
            </p:sp>
            <p:sp>
              <p:nvSpPr>
                <p:cNvPr id="24" name="正方形/長方形 23">
                  <a:extLst>
                    <a:ext uri="{FF2B5EF4-FFF2-40B4-BE49-F238E27FC236}">
                      <a16:creationId xmlns:a16="http://schemas.microsoft.com/office/drawing/2014/main" id="{F207586D-8FBD-4AD4-FFDE-3515592D0ADD}"/>
                    </a:ext>
                  </a:extLst>
                </p:cNvPr>
                <p:cNvSpPr/>
                <p:nvPr/>
              </p:nvSpPr>
              <p:spPr>
                <a:xfrm>
                  <a:off x="639763" y="6679332"/>
                  <a:ext cx="1764531" cy="178512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1">
                      <a:lumMod val="9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36000" tIns="72000" rIns="36000" bIns="72000" numCol="1" spcCol="0" rtlCol="0" fromWordArt="0" anchor="t" anchorCtr="0" forceAA="0" compatLnSpc="1">
                  <a:noAutofit/>
                </a:bodyPr>
                <a:lstStyle/>
                <a:p>
                  <a:pPr marL="36000" marR="0" lvl="0" indent="0" algn="l" defTabSz="504000" rtl="0" eaLnBrk="0" fontAlgn="base" latinLnBrk="0" hangingPunct="0">
                    <a:lnSpc>
                      <a:spcPts val="11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あああ</a:t>
                  </a:r>
                </a:p>
              </p:txBody>
            </p: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AFB95B61-13D4-3B12-537B-36AAFBB8DFA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5879" y="8073365"/>
                  <a:ext cx="1586778" cy="0"/>
                </a:xfrm>
                <a:prstGeom prst="line">
                  <a:avLst/>
                </a:prstGeom>
                <a:ln w="15875">
                  <a:solidFill>
                    <a:schemeClr val="accent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テキスト ボックス 25">
                  <a:extLst>
                    <a:ext uri="{FF2B5EF4-FFF2-40B4-BE49-F238E27FC236}">
                      <a16:creationId xmlns:a16="http://schemas.microsoft.com/office/drawing/2014/main" id="{24FFF5E0-BB99-F734-BAE4-28833D1D6349}"/>
                    </a:ext>
                  </a:extLst>
                </p:cNvPr>
                <p:cNvSpPr txBox="1"/>
                <p:nvPr/>
              </p:nvSpPr>
              <p:spPr>
                <a:xfrm>
                  <a:off x="723264" y="8102272"/>
                  <a:ext cx="1723796" cy="3424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36000" tIns="36000" rIns="36000" bIns="36000" rtlCol="0" anchor="ctr" anchorCtr="0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ts val="11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【</a:t>
                  </a:r>
                  <a:r>
                    <a:rPr kumimoji="1" lang="ja-JP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お問合せ先</a:t>
                  </a:r>
                  <a:r>
                    <a:rPr kumimoji="1" lang="en-US" altLang="ja-JP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】</a:t>
                  </a:r>
                  <a:r>
                    <a:rPr kumimoji="1" lang="ja-JP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ＪＡ〇〇</a:t>
                  </a:r>
                  <a:endParaRPr kumimoji="1" lang="en-US" altLang="ja-JP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D0D0D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ts val="11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Arial" panose="020B0604020202020204" pitchFamily="34" charset="0"/>
                    </a:rPr>
                    <a:t>TEL:XXXX-XX-XXXX</a:t>
                  </a:r>
                  <a:r>
                    <a:rPr kumimoji="1" lang="ja-JP" altLang="en-US" sz="9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　</a:t>
                  </a:r>
                  <a:r>
                    <a:rPr kumimoji="1" lang="ja-JP" altLang="en-US" sz="7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担当</a:t>
                  </a:r>
                  <a:r>
                    <a:rPr kumimoji="1" lang="ja-JP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 </a:t>
                  </a:r>
                  <a:r>
                    <a:rPr kumimoji="1" lang="en-US" altLang="ja-JP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XX</a:t>
                  </a:r>
                  <a:endParaRPr kumimoji="1" lang="ja-JP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D0D0D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27" name="正方形/長方形 26">
                  <a:extLst>
                    <a:ext uri="{FF2B5EF4-FFF2-40B4-BE49-F238E27FC236}">
                      <a16:creationId xmlns:a16="http://schemas.microsoft.com/office/drawing/2014/main" id="{EFCCCDDE-5134-E33D-1A4F-DE837B591A2C}"/>
                    </a:ext>
                  </a:extLst>
                </p:cNvPr>
                <p:cNvSpPr/>
                <p:nvPr/>
              </p:nvSpPr>
              <p:spPr>
                <a:xfrm>
                  <a:off x="2492680" y="6248400"/>
                  <a:ext cx="1676619" cy="2211294"/>
                </a:xfrm>
                <a:prstGeom prst="rect">
                  <a:avLst/>
                </a:prstGeom>
                <a:solidFill>
                  <a:schemeClr val="accent4"/>
                </a:solidFill>
                <a:ln w="1270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    <a:no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あああ</a:t>
                  </a:r>
                </a:p>
              </p:txBody>
            </p:sp>
            <p:sp>
              <p:nvSpPr>
                <p:cNvPr id="28" name="正方形/長方形 27">
                  <a:extLst>
                    <a:ext uri="{FF2B5EF4-FFF2-40B4-BE49-F238E27FC236}">
                      <a16:creationId xmlns:a16="http://schemas.microsoft.com/office/drawing/2014/main" id="{78B3ABE6-30A5-276A-77E1-4699B7F6FE2C}"/>
                    </a:ext>
                  </a:extLst>
                </p:cNvPr>
                <p:cNvSpPr/>
                <p:nvPr/>
              </p:nvSpPr>
              <p:spPr>
                <a:xfrm>
                  <a:off x="2492680" y="6679332"/>
                  <a:ext cx="1676619" cy="178512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accent4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36000" tIns="72000" rIns="36000" bIns="72000" numCol="1" spcCol="0" rtlCol="0" fromWordArt="0" anchor="t" anchorCtr="0" forceAA="0" compatLnSpc="1">
                  <a:noAutofit/>
                </a:bodyPr>
                <a:lstStyle/>
                <a:p>
                  <a:pPr marL="36000" marR="0" lvl="0" indent="0" algn="l" defTabSz="504000" rtl="0" eaLnBrk="0" fontAlgn="base" latinLnBrk="0" hangingPunct="0">
                    <a:lnSpc>
                      <a:spcPts val="11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あああ</a:t>
                  </a:r>
                  <a:endParaRPr kumimoji="1" lang="ja-JP" altLang="en-US" sz="8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D0D0D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cxnSp>
              <p:nvCxnSpPr>
                <p:cNvPr id="29" name="直線コネクタ 28">
                  <a:extLst>
                    <a:ext uri="{FF2B5EF4-FFF2-40B4-BE49-F238E27FC236}">
                      <a16:creationId xmlns:a16="http://schemas.microsoft.com/office/drawing/2014/main" id="{A90D26AE-5BF7-6925-7988-B2BF0CA936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89311" y="8073365"/>
                  <a:ext cx="1586777" cy="0"/>
                </a:xfrm>
                <a:prstGeom prst="line">
                  <a:avLst/>
                </a:prstGeom>
                <a:ln w="15875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34506435-9448-ADD3-B798-EADE4E3CE9B3}"/>
                    </a:ext>
                  </a:extLst>
                </p:cNvPr>
                <p:cNvSpPr txBox="1"/>
                <p:nvPr/>
              </p:nvSpPr>
              <p:spPr>
                <a:xfrm>
                  <a:off x="2489075" y="8102271"/>
                  <a:ext cx="1723796" cy="3424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36000" tIns="36000" rIns="36000" bIns="36000" rtlCol="0" anchor="ctr" anchorCtr="0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ts val="11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【</a:t>
                  </a:r>
                  <a:r>
                    <a:rPr kumimoji="1" lang="ja-JP" altLang="en-US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お問合せ先</a:t>
                  </a:r>
                  <a:r>
                    <a:rPr kumimoji="1" lang="en-US" altLang="ja-JP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】</a:t>
                  </a:r>
                  <a:r>
                    <a:rPr kumimoji="1" lang="ja-JP" altLang="en-US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ＪＡ〇〇</a:t>
                  </a:r>
                  <a:endParaRPr kumimoji="1" lang="en-US" altLang="ja-JP" sz="800" b="1" i="0" u="none" strike="noStrike" kern="1200" cap="none" spc="0" normalizeH="0" baseline="0" noProof="0">
                    <a:ln>
                      <a:noFill/>
                    </a:ln>
                    <a:solidFill>
                      <a:srgbClr val="0D0D0D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ts val="11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9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Arial" panose="020B0604020202020204" pitchFamily="34" charset="0"/>
                    </a:rPr>
                    <a:t>TEL:XXXX-XX-XXXX</a:t>
                  </a:r>
                  <a:r>
                    <a:rPr kumimoji="1" lang="ja-JP" altLang="en-US" sz="9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　</a:t>
                  </a:r>
                  <a:r>
                    <a:rPr kumimoji="1" lang="ja-JP" altLang="en-US" sz="7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担当</a:t>
                  </a:r>
                  <a:r>
                    <a:rPr kumimoji="1" lang="ja-JP" altLang="en-US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 </a:t>
                  </a:r>
                  <a:r>
                    <a:rPr kumimoji="1" lang="en-US" altLang="ja-JP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XX</a:t>
                  </a:r>
                  <a:endParaRPr kumimoji="1" lang="ja-JP" altLang="en-US" sz="800" b="1" i="0" u="none" strike="noStrike" kern="1200" cap="none" spc="0" normalizeH="0" baseline="0" noProof="0">
                    <a:ln>
                      <a:noFill/>
                    </a:ln>
                    <a:solidFill>
                      <a:srgbClr val="0D0D0D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6C59AE7D-DE98-D3AF-FC80-3559A02F54F1}"/>
                    </a:ext>
                  </a:extLst>
                </p:cNvPr>
                <p:cNvSpPr txBox="1"/>
                <p:nvPr/>
              </p:nvSpPr>
              <p:spPr>
                <a:xfrm>
                  <a:off x="4268887" y="8102271"/>
                  <a:ext cx="1723796" cy="34245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horz" wrap="none" lIns="36000" tIns="36000" rIns="36000" bIns="36000" rtlCol="0" anchor="ctr" anchorCtr="0">
                  <a:spAutoFit/>
                </a:bodyPr>
                <a:lstStyle/>
                <a:p>
                  <a:pPr marL="0" marR="0" lvl="0" indent="0" algn="l" defTabSz="914400" rtl="0" eaLnBrk="0" fontAlgn="base" latinLnBrk="0" hangingPunct="0">
                    <a:lnSpc>
                      <a:spcPts val="11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【</a:t>
                  </a:r>
                  <a:r>
                    <a:rPr kumimoji="1" lang="ja-JP" altLang="en-US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お問合せ先</a:t>
                  </a:r>
                  <a:r>
                    <a:rPr kumimoji="1" lang="en-US" altLang="ja-JP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】</a:t>
                  </a:r>
                  <a:r>
                    <a:rPr kumimoji="1" lang="ja-JP" altLang="en-US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Ａ〇〇</a:t>
                  </a:r>
                  <a:endParaRPr kumimoji="1" lang="en-US" altLang="ja-JP" sz="800" b="1" i="0" u="none" strike="noStrike" kern="1200" cap="none" spc="0" normalizeH="0" baseline="0" noProof="0">
                    <a:ln>
                      <a:noFill/>
                    </a:ln>
                    <a:solidFill>
                      <a:srgbClr val="0D0D0D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  <a:p>
                  <a:pPr marL="0" marR="0" lvl="0" indent="0" algn="l" defTabSz="914400" rtl="0" eaLnBrk="0" fontAlgn="base" latinLnBrk="0" hangingPunct="0">
                    <a:lnSpc>
                      <a:spcPts val="11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en-US" altLang="ja-JP" sz="9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Arial" panose="020B0604020202020204" pitchFamily="34" charset="0"/>
                    </a:rPr>
                    <a:t>TEL:XXXX-XX-XXXX</a:t>
                  </a:r>
                  <a:r>
                    <a:rPr kumimoji="1" lang="ja-JP" altLang="en-US" sz="9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　</a:t>
                  </a:r>
                  <a:r>
                    <a:rPr kumimoji="1" lang="ja-JP" altLang="en-US" sz="7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担当</a:t>
                  </a:r>
                  <a:r>
                    <a:rPr kumimoji="1" lang="ja-JP" altLang="en-US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 </a:t>
                  </a:r>
                  <a:r>
                    <a:rPr kumimoji="1" lang="en-US" altLang="ja-JP" sz="800" b="1" i="0" u="none" strike="noStrike" kern="1200" cap="none" spc="0" normalizeH="0" baseline="0" noProof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XX</a:t>
                  </a:r>
                  <a:endParaRPr kumimoji="1" lang="ja-JP" altLang="en-US" sz="800" b="1" i="0" u="none" strike="noStrike" kern="1200" cap="none" spc="0" normalizeH="0" baseline="0" noProof="0">
                    <a:ln>
                      <a:noFill/>
                    </a:ln>
                    <a:solidFill>
                      <a:srgbClr val="0D0D0D">
                        <a:lumMod val="50000"/>
                        <a:lumOff val="50000"/>
                      </a:srgbClr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endParaRPr>
                </a:p>
              </p:txBody>
            </p:sp>
            <p:cxnSp>
              <p:nvCxnSpPr>
                <p:cNvPr id="32" name="直線コネクタ 31">
                  <a:extLst>
                    <a:ext uri="{FF2B5EF4-FFF2-40B4-BE49-F238E27FC236}">
                      <a16:creationId xmlns:a16="http://schemas.microsoft.com/office/drawing/2014/main" id="{486E02C9-6FAB-3575-AF3F-8C3CB13A064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294491" y="8073365"/>
                  <a:ext cx="1586777" cy="0"/>
                </a:xfrm>
                <a:prstGeom prst="line">
                  <a:avLst/>
                </a:prstGeom>
                <a:ln w="15875">
                  <a:solidFill>
                    <a:schemeClr val="accent4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正方形/長方形 32">
                  <a:extLst>
                    <a:ext uri="{FF2B5EF4-FFF2-40B4-BE49-F238E27FC236}">
                      <a16:creationId xmlns:a16="http://schemas.microsoft.com/office/drawing/2014/main" id="{CCCA5036-581F-2686-DFA6-291EBF2B250F}"/>
                    </a:ext>
                  </a:extLst>
                </p:cNvPr>
                <p:cNvSpPr/>
                <p:nvPr/>
              </p:nvSpPr>
              <p:spPr>
                <a:xfrm>
                  <a:off x="4235550" y="6248400"/>
                  <a:ext cx="2004191" cy="428050"/>
                </a:xfrm>
                <a:prstGeom prst="rect">
                  <a:avLst/>
                </a:prstGeom>
                <a:solidFill>
                  <a:schemeClr val="accent3"/>
                </a:solidFill>
                <a:ln w="12700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    <a:noAutofit/>
                </a:bodyPr>
                <a:lstStyle/>
                <a:p>
                  <a:pPr marL="0" marR="0" lvl="0" indent="0" algn="ctr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12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あああ</a:t>
                  </a:r>
                </a:p>
              </p:txBody>
            </p:sp>
            <p:cxnSp>
              <p:nvCxnSpPr>
                <p:cNvPr id="34" name="直線コネクタ 33">
                  <a:extLst>
                    <a:ext uri="{FF2B5EF4-FFF2-40B4-BE49-F238E27FC236}">
                      <a16:creationId xmlns:a16="http://schemas.microsoft.com/office/drawing/2014/main" id="{8CDF5312-8BE8-F66D-4F40-08253035B048}"/>
                    </a:ext>
                  </a:extLst>
                </p:cNvPr>
                <p:cNvCxnSpPr/>
                <p:nvPr/>
              </p:nvCxnSpPr>
              <p:spPr>
                <a:xfrm>
                  <a:off x="4686300" y="7181849"/>
                  <a:ext cx="542925" cy="0"/>
                </a:xfrm>
                <a:prstGeom prst="line">
                  <a:avLst/>
                </a:prstGeom>
                <a:ln w="3810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正方形/長方形 34">
                  <a:extLst>
                    <a:ext uri="{FF2B5EF4-FFF2-40B4-BE49-F238E27FC236}">
                      <a16:creationId xmlns:a16="http://schemas.microsoft.com/office/drawing/2014/main" id="{E053D022-AED0-0B32-2850-9B52CF6B3011}"/>
                    </a:ext>
                  </a:extLst>
                </p:cNvPr>
                <p:cNvSpPr/>
                <p:nvPr/>
              </p:nvSpPr>
              <p:spPr>
                <a:xfrm>
                  <a:off x="4235550" y="6676450"/>
                  <a:ext cx="2004191" cy="1785125"/>
                </a:xfrm>
                <a:prstGeom prst="rect">
                  <a:avLst/>
                </a:prstGeom>
                <a:noFill/>
                <a:ln w="12700">
                  <a:solidFill>
                    <a:schemeClr val="accent3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36000" tIns="72000" rIns="36000" bIns="72000" numCol="1" spcCol="0" rtlCol="0" fromWordArt="0" anchor="t" anchorCtr="0" forceAA="0" compatLnSpc="1">
                  <a:noAutofit/>
                </a:bodyPr>
                <a:lstStyle/>
                <a:p>
                  <a:pPr marL="36000" marR="0" lvl="0" indent="0" algn="l" defTabSz="914400" rtl="0" eaLnBrk="0" fontAlgn="base" latinLnBrk="0" hangingPunct="0">
                    <a:lnSpc>
                      <a:spcPts val="1100"/>
                    </a:lnSpc>
                    <a:spcBef>
                      <a:spcPts val="30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1" lang="ja-JP" altLang="en-US" sz="8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srgbClr val="0D0D0D">
                          <a:lumMod val="50000"/>
                          <a:lumOff val="50000"/>
                        </a:srgbClr>
                      </a:solidFill>
                      <a:effectLst/>
                      <a:uLnTx/>
                      <a:uFillTx/>
                      <a:latin typeface="Meiryo UI"/>
                      <a:ea typeface="Meiryo UI"/>
                      <a:cs typeface="+mn-cs"/>
                    </a:rPr>
                    <a:t>あああ</a:t>
                  </a:r>
                </a:p>
              </p:txBody>
            </p:sp>
          </p:grp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4F637ADC-A47A-5ED9-41B9-FCDE98D41B5E}"/>
                  </a:ext>
                </a:extLst>
              </p:cNvPr>
              <p:cNvSpPr txBox="1"/>
              <p:nvPr/>
            </p:nvSpPr>
            <p:spPr>
              <a:xfrm>
                <a:off x="514350" y="5953125"/>
                <a:ext cx="495636" cy="2109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ja-JP" altLang="en-US" sz="900" dirty="0">
                    <a:solidFill>
                      <a:srgbClr val="0D0D0D"/>
                    </a:solidFill>
                    <a:latin typeface="Meiryo UI"/>
                    <a:ea typeface="Meiryo UI"/>
                  </a:rPr>
                  <a:t>作業</a:t>
                </a:r>
                <a:r>
                  <a:rPr kumimoji="1" lang="ja-JP" alt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D0D0D"/>
                    </a:solidFill>
                    <a:effectLst/>
                    <a:uLnTx/>
                    <a:uFillTx/>
                    <a:latin typeface="Meiryo UI"/>
                    <a:ea typeface="Meiryo UI"/>
                    <a:cs typeface="+mn-cs"/>
                  </a:rPr>
                  <a:t>例</a:t>
                </a:r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4FD3D573-BD39-687B-D231-E5FE6E5D355F}"/>
                  </a:ext>
                </a:extLst>
              </p:cNvPr>
              <p:cNvSpPr/>
              <p:nvPr/>
            </p:nvSpPr>
            <p:spPr>
              <a:xfrm>
                <a:off x="1639339" y="6718448"/>
                <a:ext cx="3307672" cy="1169713"/>
              </a:xfrm>
              <a:prstGeom prst="rect">
                <a:avLst/>
              </a:prstGeom>
              <a:blipFill dpi="0" rotWithShape="1"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/>
                <a:tile tx="0" ty="0" sx="100000" sy="100000" flip="none" algn="ctr"/>
              </a:blip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457200" rtl="0" eaLnBrk="1" fontAlgn="base" latinLnBrk="0" hangingPunct="1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b="0" i="0" u="none" strike="noStrike" kern="1200" cap="none" spc="12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endParaRPr>
              </a:p>
            </p:txBody>
          </p:sp>
        </p:grpSp>
        <p:cxnSp>
          <p:nvCxnSpPr>
            <p:cNvPr id="19" name="直線コネクタ 18">
              <a:extLst>
                <a:ext uri="{FF2B5EF4-FFF2-40B4-BE49-F238E27FC236}">
                  <a16:creationId xmlns:a16="http://schemas.microsoft.com/office/drawing/2014/main" id="{72D27F61-4DA0-0BC4-D8B8-E0752B26B19E}"/>
                </a:ext>
              </a:extLst>
            </p:cNvPr>
            <p:cNvCxnSpPr>
              <a:cxnSpLocks/>
              <a:stCxn id="21" idx="3"/>
            </p:cNvCxnSpPr>
            <p:nvPr/>
          </p:nvCxnSpPr>
          <p:spPr>
            <a:xfrm>
              <a:off x="1009986" y="6058578"/>
              <a:ext cx="5216190" cy="2270"/>
            </a:xfrm>
            <a:prstGeom prst="line">
              <a:avLst/>
            </a:prstGeom>
            <a:ln w="6350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B296969D-1BCF-D0FD-878F-B0D42947881E}"/>
              </a:ext>
            </a:extLst>
          </p:cNvPr>
          <p:cNvGrpSpPr/>
          <p:nvPr/>
        </p:nvGrpSpPr>
        <p:grpSpPr>
          <a:xfrm rot="20724878">
            <a:off x="362729" y="3348729"/>
            <a:ext cx="2216619" cy="775116"/>
            <a:chOff x="-520822" y="3496711"/>
            <a:chExt cx="2216619" cy="775116"/>
          </a:xfrm>
        </p:grpSpPr>
        <p:sp>
          <p:nvSpPr>
            <p:cNvPr id="49" name="二等辺三角形 48">
              <a:extLst>
                <a:ext uri="{FF2B5EF4-FFF2-40B4-BE49-F238E27FC236}">
                  <a16:creationId xmlns:a16="http://schemas.microsoft.com/office/drawing/2014/main" id="{F04731C4-9A8D-12D4-DEC4-E651FC1794F1}"/>
                </a:ext>
              </a:extLst>
            </p:cNvPr>
            <p:cNvSpPr/>
            <p:nvPr/>
          </p:nvSpPr>
          <p:spPr>
            <a:xfrm rot="9670877" flipH="1">
              <a:off x="-27399" y="4032332"/>
              <a:ext cx="168289" cy="23949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 UI"/>
                <a:ea typeface="Meiryo UI"/>
                <a:cs typeface="+mn-cs"/>
              </a:endParaRPr>
            </a:p>
          </p:txBody>
        </p:sp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A7F79C0C-3613-A896-4895-8A95D23B83C6}"/>
                </a:ext>
              </a:extLst>
            </p:cNvPr>
            <p:cNvSpPr/>
            <p:nvPr/>
          </p:nvSpPr>
          <p:spPr>
            <a:xfrm>
              <a:off x="-520822" y="3496711"/>
              <a:ext cx="2216619" cy="567851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10000"/>
                </a:lnSpc>
                <a:spcBef>
                  <a:spcPct val="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258779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rPr>
                <a:t>農作業依頼シートにご記入の上で、ご連絡いただけますと、地域の福祉事業所へおつなぎさせていただきます！</a:t>
              </a: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D739ABAF-087A-DECC-B354-1565468F02DD}"/>
              </a:ext>
            </a:extLst>
          </p:cNvPr>
          <p:cNvGrpSpPr/>
          <p:nvPr/>
        </p:nvGrpSpPr>
        <p:grpSpPr>
          <a:xfrm rot="616368">
            <a:off x="4312271" y="3204599"/>
            <a:ext cx="2008910" cy="709992"/>
            <a:chOff x="4595547" y="4659137"/>
            <a:chExt cx="2008910" cy="709992"/>
          </a:xfrm>
        </p:grpSpPr>
        <p:sp>
          <p:nvSpPr>
            <p:cNvPr id="52" name="二等辺三角形 51">
              <a:extLst>
                <a:ext uri="{FF2B5EF4-FFF2-40B4-BE49-F238E27FC236}">
                  <a16:creationId xmlns:a16="http://schemas.microsoft.com/office/drawing/2014/main" id="{45423DFA-5E61-C6F6-FCC3-7C083A478347}"/>
                </a:ext>
              </a:extLst>
            </p:cNvPr>
            <p:cNvSpPr/>
            <p:nvPr/>
          </p:nvSpPr>
          <p:spPr>
            <a:xfrm rot="12898519">
              <a:off x="4989752" y="5129634"/>
              <a:ext cx="168289" cy="239495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0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 UI"/>
                <a:ea typeface="Meiryo UI"/>
                <a:cs typeface="+mn-cs"/>
              </a:endParaRPr>
            </a:p>
          </p:txBody>
        </p:sp>
        <p:sp>
          <p:nvSpPr>
            <p:cNvPr id="53" name="四角形: 角を丸くする 52">
              <a:extLst>
                <a:ext uri="{FF2B5EF4-FFF2-40B4-BE49-F238E27FC236}">
                  <a16:creationId xmlns:a16="http://schemas.microsoft.com/office/drawing/2014/main" id="{9156EEEA-025A-EBAB-CEE5-72D9BB093971}"/>
                </a:ext>
              </a:extLst>
            </p:cNvPr>
            <p:cNvSpPr/>
            <p:nvPr/>
          </p:nvSpPr>
          <p:spPr>
            <a:xfrm>
              <a:off x="4595547" y="4659137"/>
              <a:ext cx="2008910" cy="552450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0" fontAlgn="base" latinLnBrk="0" hangingPunct="0">
                <a:lnSpc>
                  <a:spcPct val="110000"/>
                </a:lnSpc>
                <a:spcBef>
                  <a:spcPct val="0"/>
                </a:spcBef>
                <a:spcAft>
                  <a:spcPts val="5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258779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rPr>
                <a:t>農作業依頼シートの記入ができていない場合でも、お気軽に本件に</a:t>
              </a:r>
              <a:br>
                <a:rPr kumimoji="0" lang="en-US" altLang="ja-JP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258779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rPr>
              </a:br>
              <a:r>
                <a:rPr kumimoji="0" lang="ja-JP" altLang="en-US" sz="1000" b="1" i="0" u="none" strike="noStrike" kern="1200" cap="none" spc="0" normalizeH="0" baseline="0" noProof="0" dirty="0">
                  <a:ln>
                    <a:noFill/>
                  </a:ln>
                  <a:solidFill>
                    <a:srgbClr val="258779"/>
                  </a:solidFill>
                  <a:effectLst/>
                  <a:uLnTx/>
                  <a:uFillTx/>
                  <a:latin typeface="Meiryo UI"/>
                  <a:ea typeface="Meiryo UI"/>
                  <a:cs typeface="+mn-cs"/>
                </a:rPr>
                <a:t>関してお問い合わせください！</a:t>
              </a:r>
            </a:p>
          </p:txBody>
        </p:sp>
      </p:grpSp>
      <p:sp>
        <p:nvSpPr>
          <p:cNvPr id="54" name="正方形/長方形 53">
            <a:extLst>
              <a:ext uri="{FF2B5EF4-FFF2-40B4-BE49-F238E27FC236}">
                <a16:creationId xmlns:a16="http://schemas.microsoft.com/office/drawing/2014/main" id="{CFA2B816-22D9-5224-F6FB-C1CCBFAA52D8}"/>
              </a:ext>
            </a:extLst>
          </p:cNvPr>
          <p:cNvSpPr/>
          <p:nvPr/>
        </p:nvSpPr>
        <p:spPr>
          <a:xfrm>
            <a:off x="602854" y="2164759"/>
            <a:ext cx="5652293" cy="580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組合員や農業者の皆様が、より円滑に農業を経営していただくことを目的に、</a:t>
            </a:r>
            <a:endParaRPr kumimoji="0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「</a:t>
            </a:r>
            <a:r>
              <a:rPr lang="ja-JP" altLang="en-US" sz="1400" dirty="0">
                <a:solidFill>
                  <a:srgbClr val="0D0D0D"/>
                </a:solidFill>
                <a:latin typeface="Meiryo UI"/>
                <a:ea typeface="Meiryo UI"/>
              </a:rPr>
              <a:t>農福連携</a:t>
            </a:r>
            <a:r>
              <a:rPr kumimoji="0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」を試みる農業者を募集しております！</a:t>
            </a:r>
          </a:p>
        </p:txBody>
      </p:sp>
      <p:sp>
        <p:nvSpPr>
          <p:cNvPr id="55" name="正方形/長方形 54">
            <a:extLst>
              <a:ext uri="{FF2B5EF4-FFF2-40B4-BE49-F238E27FC236}">
                <a16:creationId xmlns:a16="http://schemas.microsoft.com/office/drawing/2014/main" id="{75764122-B7F9-0F58-739A-165F069DC58E}"/>
              </a:ext>
            </a:extLst>
          </p:cNvPr>
          <p:cNvSpPr/>
          <p:nvPr/>
        </p:nvSpPr>
        <p:spPr>
          <a:xfrm>
            <a:off x="2202180" y="8944610"/>
            <a:ext cx="4434840" cy="631762"/>
          </a:xfrm>
          <a:prstGeom prst="rect">
            <a:avLst/>
          </a:prstGeom>
          <a:noFill/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1158875" marR="0" lvl="0" indent="-1158875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ts val="50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00" b="1" dirty="0">
                <a:solidFill>
                  <a:srgbClr val="0D0D0D">
                    <a:lumMod val="75000"/>
                    <a:lumOff val="25000"/>
                  </a:srgbClr>
                </a:solidFill>
                <a:latin typeface="Meiryo UI"/>
                <a:ea typeface="Meiryo UI"/>
              </a:rPr>
              <a:t>［</a:t>
            </a:r>
            <a:r>
              <a:rPr kumimoji="0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D0D0D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問い合わせ先</a:t>
            </a:r>
            <a:r>
              <a:rPr lang="ja-JP" altLang="en-US" sz="1100" b="1" dirty="0">
                <a:solidFill>
                  <a:srgbClr val="0D0D0D">
                    <a:lumMod val="75000"/>
                    <a:lumOff val="25000"/>
                  </a:srgbClr>
                </a:solidFill>
                <a:latin typeface="Meiryo UI"/>
                <a:ea typeface="Meiryo UI"/>
              </a:rPr>
              <a:t>］</a:t>
            </a:r>
            <a:r>
              <a:rPr kumimoji="0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D0D0D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　ＪＡ〇〇　〇〇部</a:t>
            </a:r>
            <a:r>
              <a:rPr lang="ja-JP" altLang="en-US" sz="1100" b="1" dirty="0">
                <a:solidFill>
                  <a:srgbClr val="0D0D0D">
                    <a:lumMod val="75000"/>
                    <a:lumOff val="25000"/>
                  </a:srgbClr>
                </a:solidFill>
                <a:latin typeface="Meiryo UI"/>
                <a:ea typeface="Meiryo UI"/>
              </a:rPr>
              <a:t>　</a:t>
            </a:r>
            <a:r>
              <a:rPr kumimoji="0" lang="ja-JP" alt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D0D0D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担当者　〇〇</a:t>
            </a:r>
          </a:p>
          <a:p>
            <a:pPr marL="1158875" marR="0" lvl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0038" algn="l"/>
                <a:tab pos="1744663" algn="l"/>
              </a:tabLst>
              <a:defRPr/>
            </a:pPr>
            <a:r>
              <a: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srgbClr val="0D0D0D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TEL	</a:t>
            </a:r>
            <a:r>
              <a:rPr kumimoji="0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D0D0D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</a:t>
            </a:r>
            <a:r>
              <a: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srgbClr val="0D0D0D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	</a:t>
            </a:r>
            <a:r>
              <a:rPr kumimoji="0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D0D0D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〇〇〇ー〇〇〇ー〇〇〇〇</a:t>
            </a:r>
          </a:p>
          <a:p>
            <a:pPr marL="1158875" marR="0" lvl="0" algn="l" defTabSz="914400" rtl="0" eaLnBrk="0" fontAlgn="base" latinLnBrk="0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570038" algn="l"/>
                <a:tab pos="1744663" algn="l"/>
              </a:tabLst>
              <a:defRPr/>
            </a:pPr>
            <a:r>
              <a: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srgbClr val="0D0D0D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MAIL	</a:t>
            </a:r>
            <a:r>
              <a:rPr kumimoji="0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D0D0D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：</a:t>
            </a:r>
            <a:r>
              <a:rPr kumimoji="0" lang="en-US" altLang="ja-JP" sz="1050" b="1" i="0" u="none" strike="noStrike" kern="1200" cap="none" spc="0" normalizeH="0" baseline="0" noProof="0" dirty="0">
                <a:ln>
                  <a:noFill/>
                </a:ln>
                <a:solidFill>
                  <a:srgbClr val="0D0D0D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	</a:t>
            </a:r>
            <a:r>
              <a:rPr kumimoji="0" lang="ja-JP" alt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0D0D0D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〇〇</a:t>
            </a:r>
            <a:endParaRPr kumimoji="1" lang="ja-JP" altLang="en-US" sz="1050" b="1" i="0" u="none" strike="noStrike" kern="1200" cap="none" spc="0" normalizeH="0" baseline="0" noProof="0" dirty="0">
              <a:ln>
                <a:noFill/>
              </a:ln>
              <a:solidFill>
                <a:srgbClr val="0D0D0D">
                  <a:lumMod val="75000"/>
                  <a:lumOff val="25000"/>
                </a:srgbClr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30EAE86-B3D5-C324-D504-06D3E1A56132}"/>
              </a:ext>
            </a:extLst>
          </p:cNvPr>
          <p:cNvSpPr/>
          <p:nvPr/>
        </p:nvSpPr>
        <p:spPr>
          <a:xfrm>
            <a:off x="369094" y="984542"/>
            <a:ext cx="6119813" cy="10379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i="0" u="none" strike="noStrike" kern="1200" cap="none" spc="200" normalizeH="0" baseline="0" noProof="0" dirty="0">
                <a:ln>
                  <a:noFill/>
                </a:ln>
                <a:solidFill>
                  <a:srgbClr val="0D0D0D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農福連携、</a:t>
            </a:r>
            <a:endParaRPr kumimoji="1" lang="en-US" altLang="ja-JP" sz="2800" b="1" i="0" u="none" strike="noStrike" kern="1200" cap="none" spc="200" normalizeH="0" baseline="0" noProof="0" dirty="0">
              <a:ln>
                <a:noFill/>
              </a:ln>
              <a:solidFill>
                <a:srgbClr val="0D0D0D">
                  <a:lumMod val="75000"/>
                  <a:lumOff val="25000"/>
                </a:srgbClr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1" spc="200" dirty="0">
                <a:solidFill>
                  <a:srgbClr val="0D0D0D">
                    <a:lumMod val="75000"/>
                    <a:lumOff val="25000"/>
                  </a:srgbClr>
                </a:solidFill>
                <a:latin typeface="Meiryo UI"/>
                <a:ea typeface="Meiryo UI"/>
              </a:rPr>
              <a:t>はじめてみませんか</a:t>
            </a:r>
            <a:r>
              <a:rPr kumimoji="1" lang="ja-JP" altLang="en-US" sz="2800" b="1" i="0" u="none" strike="noStrike" kern="1200" cap="none" spc="200" normalizeH="0" baseline="0" noProof="0" dirty="0">
                <a:ln>
                  <a:noFill/>
                </a:ln>
                <a:solidFill>
                  <a:srgbClr val="0D0D0D">
                    <a:lumMod val="75000"/>
                    <a:lumOff val="25000"/>
                  </a:srgbClr>
                </a:solidFill>
                <a:effectLst/>
                <a:uLnTx/>
                <a:uFillTx/>
                <a:latin typeface="Meiryo UI"/>
                <a:ea typeface="Meiryo UI"/>
                <a:cs typeface="+mn-cs"/>
              </a:rPr>
              <a:t>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12C92BC-C3EE-BB6F-2E7D-376D12866DD0}"/>
              </a:ext>
            </a:extLst>
          </p:cNvPr>
          <p:cNvSpPr txBox="1"/>
          <p:nvPr/>
        </p:nvSpPr>
        <p:spPr>
          <a:xfrm>
            <a:off x="3075052" y="4469490"/>
            <a:ext cx="1078538" cy="407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ja-JP"/>
            </a:defPPr>
            <a:lvl1pPr algn="ctr">
              <a:defRPr kumimoji="1" sz="1000">
                <a:latin typeface="+mn-lt"/>
                <a:ea typeface="+mn-ea"/>
              </a:defRPr>
            </a:lvl1pPr>
          </a:lstStyle>
          <a:p>
            <a:pPr marL="136525" indent="-136525" algn="l"/>
            <a:r>
              <a:rPr lang="ja-JP" altLang="en-US" dirty="0"/>
              <a:t>②ＪＡから農作業の依頼内容を連携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3D08C1C-0006-49BD-AD6C-5F111591B883}"/>
              </a:ext>
            </a:extLst>
          </p:cNvPr>
          <p:cNvSpPr/>
          <p:nvPr/>
        </p:nvSpPr>
        <p:spPr>
          <a:xfrm>
            <a:off x="1055211" y="5241403"/>
            <a:ext cx="1391455" cy="497170"/>
          </a:xfrm>
          <a:prstGeom prst="rect">
            <a:avLst/>
          </a:prstGeom>
          <a:solidFill>
            <a:schemeClr val="tx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</a:rPr>
              <a:t>農業者の皆様</a:t>
            </a: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A8C4E37B-2A46-2B60-1402-30309BC333A6}"/>
              </a:ext>
            </a:extLst>
          </p:cNvPr>
          <p:cNvSpPr/>
          <p:nvPr/>
        </p:nvSpPr>
        <p:spPr>
          <a:xfrm>
            <a:off x="4534581" y="5242805"/>
            <a:ext cx="1391455" cy="497170"/>
          </a:xfrm>
          <a:prstGeom prst="rect">
            <a:avLst/>
          </a:prstGeom>
          <a:solidFill>
            <a:schemeClr val="tx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</a:rPr>
              <a:t>地域の福祉事業所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23BB05C-0065-C7CA-6DB8-6C621BC0AAB5}"/>
              </a:ext>
            </a:extLst>
          </p:cNvPr>
          <p:cNvSpPr txBox="1"/>
          <p:nvPr/>
        </p:nvSpPr>
        <p:spPr>
          <a:xfrm>
            <a:off x="1325350" y="4446628"/>
            <a:ext cx="1419236" cy="4357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ja-JP"/>
            </a:defPPr>
            <a:lvl1pPr algn="ctr">
              <a:defRPr kumimoji="1" sz="1000">
                <a:latin typeface="+mn-lt"/>
                <a:ea typeface="+mn-ea"/>
              </a:defRPr>
            </a:lvl1pPr>
          </a:lstStyle>
          <a:p>
            <a:pPr marL="106363" indent="-106363" algn="l"/>
            <a:r>
              <a:rPr lang="ja-JP" altLang="en-US" dirty="0"/>
              <a:t>①農作業の依頼・</a:t>
            </a:r>
          </a:p>
          <a:p>
            <a:pPr marL="106363" indent="-106363" algn="l"/>
            <a:r>
              <a:rPr lang="en-US" altLang="ja-JP" dirty="0"/>
              <a:t>	</a:t>
            </a:r>
            <a:r>
              <a:rPr lang="ja-JP" altLang="en-US" dirty="0"/>
              <a:t>基礎情報の提出</a:t>
            </a:r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48B89C05-7C7F-DD9D-0EF0-0D7022FC477B}"/>
              </a:ext>
            </a:extLst>
          </p:cNvPr>
          <p:cNvCxnSpPr>
            <a:cxnSpLocks/>
            <a:stCxn id="4" idx="3"/>
            <a:endCxn id="5" idx="1"/>
          </p:cNvCxnSpPr>
          <p:nvPr/>
        </p:nvCxnSpPr>
        <p:spPr>
          <a:xfrm>
            <a:off x="2446666" y="5489988"/>
            <a:ext cx="2087915" cy="1402"/>
          </a:xfrm>
          <a:prstGeom prst="straightConnector1">
            <a:avLst/>
          </a:prstGeom>
          <a:ln w="25400">
            <a:solidFill>
              <a:schemeClr val="bg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854B09A-BE3A-75A0-2840-BF8DDE86299B}"/>
              </a:ext>
            </a:extLst>
          </p:cNvPr>
          <p:cNvSpPr txBox="1"/>
          <p:nvPr/>
        </p:nvSpPr>
        <p:spPr>
          <a:xfrm>
            <a:off x="4481609" y="4436328"/>
            <a:ext cx="1114703" cy="3170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rtlCol="0" anchor="ctr" anchorCtr="0">
            <a:noAutofit/>
          </a:bodyPr>
          <a:lstStyle>
            <a:defPPr>
              <a:defRPr lang="ja-JP"/>
            </a:defPPr>
            <a:lvl1pPr algn="ctr">
              <a:defRPr kumimoji="1" sz="1000">
                <a:latin typeface="+mn-lt"/>
                <a:ea typeface="+mn-ea"/>
              </a:defRPr>
            </a:lvl1pPr>
          </a:lstStyle>
          <a:p>
            <a:pPr algn="l"/>
            <a:r>
              <a:rPr lang="ja-JP" altLang="en-US" dirty="0"/>
              <a:t>③作業の受託意向</a:t>
            </a: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B5B8BB6-B0B8-FA6A-4779-07C3C997E559}"/>
              </a:ext>
            </a:extLst>
          </p:cNvPr>
          <p:cNvSpPr txBox="1"/>
          <p:nvPr/>
        </p:nvSpPr>
        <p:spPr>
          <a:xfrm>
            <a:off x="2820317" y="5364009"/>
            <a:ext cx="1229618" cy="23803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chemeClr val="tx2"/>
            </a:solidFill>
          </a:ln>
        </p:spPr>
        <p:txBody>
          <a:bodyPr vert="horz" wrap="square" lIns="18000" tIns="0" rIns="18000" bIns="0" rtlCol="0" anchor="ctr" anchorCtr="0">
            <a:spAutoFit/>
          </a:bodyPr>
          <a:lstStyle>
            <a:defPPr>
              <a:defRPr lang="ja-JP"/>
            </a:defPPr>
            <a:lvl1pPr algn="ctr">
              <a:defRPr kumimoji="1" sz="1000">
                <a:latin typeface="+mn-lt"/>
                <a:ea typeface="+mn-ea"/>
              </a:defRPr>
            </a:lvl1pPr>
          </a:lstStyle>
          <a:p>
            <a:r>
              <a:rPr lang="ja-JP" altLang="en-US" sz="1100" dirty="0"/>
              <a:t>④作業委託契約</a:t>
            </a:r>
          </a:p>
        </p:txBody>
      </p:sp>
      <p:cxnSp>
        <p:nvCxnSpPr>
          <p:cNvPr id="37" name="直線矢印コネクタ 36">
            <a:extLst>
              <a:ext uri="{FF2B5EF4-FFF2-40B4-BE49-F238E27FC236}">
                <a16:creationId xmlns:a16="http://schemas.microsoft.com/office/drawing/2014/main" id="{DAAFF28A-DA23-8929-4DA1-AE1AB19BCB0A}"/>
              </a:ext>
            </a:extLst>
          </p:cNvPr>
          <p:cNvCxnSpPr>
            <a:cxnSpLocks/>
          </p:cNvCxnSpPr>
          <p:nvPr/>
        </p:nvCxnSpPr>
        <p:spPr>
          <a:xfrm flipV="1">
            <a:off x="2286761" y="4262258"/>
            <a:ext cx="543795" cy="758350"/>
          </a:xfrm>
          <a:prstGeom prst="straightConnector1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>
            <a:extLst>
              <a:ext uri="{FF2B5EF4-FFF2-40B4-BE49-F238E27FC236}">
                <a16:creationId xmlns:a16="http://schemas.microsoft.com/office/drawing/2014/main" id="{624976AF-9721-AFDA-FB71-BFBD9791C857}"/>
              </a:ext>
            </a:extLst>
          </p:cNvPr>
          <p:cNvCxnSpPr>
            <a:cxnSpLocks/>
          </p:cNvCxnSpPr>
          <p:nvPr/>
        </p:nvCxnSpPr>
        <p:spPr>
          <a:xfrm flipH="1" flipV="1">
            <a:off x="4139343" y="4219832"/>
            <a:ext cx="465093" cy="787717"/>
          </a:xfrm>
          <a:prstGeom prst="straightConnector1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>
            <a:extLst>
              <a:ext uri="{FF2B5EF4-FFF2-40B4-BE49-F238E27FC236}">
                <a16:creationId xmlns:a16="http://schemas.microsoft.com/office/drawing/2014/main" id="{916C2DEF-ACAD-7D61-0FDA-E7616BF430EB}"/>
              </a:ext>
            </a:extLst>
          </p:cNvPr>
          <p:cNvCxnSpPr>
            <a:cxnSpLocks/>
          </p:cNvCxnSpPr>
          <p:nvPr/>
        </p:nvCxnSpPr>
        <p:spPr>
          <a:xfrm flipH="1" flipV="1">
            <a:off x="3981420" y="4262353"/>
            <a:ext cx="462950" cy="777124"/>
          </a:xfrm>
          <a:prstGeom prst="straightConnector1">
            <a:avLst/>
          </a:prstGeom>
          <a:ln w="9525">
            <a:solidFill>
              <a:schemeClr val="tx1">
                <a:lumMod val="75000"/>
                <a:lumOff val="2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正方形/長方形 41">
            <a:extLst>
              <a:ext uri="{FF2B5EF4-FFF2-40B4-BE49-F238E27FC236}">
                <a16:creationId xmlns:a16="http://schemas.microsoft.com/office/drawing/2014/main" id="{76177A40-66B2-3FF9-4945-CEA9F773B02C}"/>
              </a:ext>
            </a:extLst>
          </p:cNvPr>
          <p:cNvSpPr/>
          <p:nvPr/>
        </p:nvSpPr>
        <p:spPr>
          <a:xfrm>
            <a:off x="2702623" y="3566831"/>
            <a:ext cx="1391455" cy="497170"/>
          </a:xfrm>
          <a:prstGeom prst="rect">
            <a:avLst/>
          </a:prstGeom>
          <a:solidFill>
            <a:schemeClr val="tx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36000" rIns="0" bIns="36000" numCol="1" spcCol="0" rtlCol="0" fromWordArt="0" anchor="ctr" anchorCtr="0" forceAA="0" compatLnSpc="1">
            <a:noAutofit/>
          </a:bodyPr>
          <a:lstStyle/>
          <a:p>
            <a:pPr algn="ctr"/>
            <a:r>
              <a:rPr kumimoji="1" lang="ja-JP" altLang="en-US" sz="1200" dirty="0">
                <a:solidFill>
                  <a:schemeClr val="bg1"/>
                </a:solidFill>
              </a:rPr>
              <a:t>ＪＡ</a:t>
            </a:r>
            <a:endParaRPr kumimoji="1" lang="ja-JP" alt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31674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KS">
      <a:dk1>
        <a:srgbClr val="0D0D0D"/>
      </a:dk1>
      <a:lt1>
        <a:sysClr val="window" lastClr="FFFFFF"/>
      </a:lt1>
      <a:dk2>
        <a:srgbClr val="258779"/>
      </a:dk2>
      <a:lt2>
        <a:srgbClr val="1B6157"/>
      </a:lt2>
      <a:accent1>
        <a:srgbClr val="E5F3EC"/>
      </a:accent1>
      <a:accent2>
        <a:srgbClr val="7A6F3C"/>
      </a:accent2>
      <a:accent3>
        <a:srgbClr val="CFC79F"/>
      </a:accent3>
      <a:accent4>
        <a:srgbClr val="E2DDC5"/>
      </a:accent4>
      <a:accent5>
        <a:srgbClr val="44546A"/>
      </a:accent5>
      <a:accent6>
        <a:srgbClr val="804C00"/>
      </a:accent6>
      <a:hlink>
        <a:srgbClr val="0563C1"/>
      </a:hlink>
      <a:folHlink>
        <a:srgbClr val="954F72"/>
      </a:folHlink>
    </a:clrScheme>
    <a:fontScheme name="ユーザー定義 3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70e119a-74d3-4e97-947c-e1483d85a1dd" xsi:nil="true"/>
    <lcf76f155ced4ddcb4097134ff3c332f xmlns="dd8af361-8667-4a94-9e67-82d46f08e53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DF7B889400C27409C548C2272804224" ma:contentTypeVersion="17" ma:contentTypeDescription="新しいドキュメントを作成します。" ma:contentTypeScope="" ma:versionID="38344d171fbb4574fe094486585aab9a">
  <xsd:schema xmlns:xsd="http://www.w3.org/2001/XMLSchema" xmlns:xs="http://www.w3.org/2001/XMLSchema" xmlns:p="http://schemas.microsoft.com/office/2006/metadata/properties" xmlns:ns2="dd8af361-8667-4a94-9e67-82d46f08e535" xmlns:ns3="c70e119a-74d3-4e97-947c-e1483d85a1dd" targetNamespace="http://schemas.microsoft.com/office/2006/metadata/properties" ma:root="true" ma:fieldsID="9e7494399cafffcc7886327ca4fc1b09" ns2:_="" ns3:_="">
    <xsd:import namespace="dd8af361-8667-4a94-9e67-82d46f08e535"/>
    <xsd:import namespace="c70e119a-74d3-4e97-947c-e1483d85a1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8af361-8667-4a94-9e67-82d46f08e5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画像タグ" ma:readOnly="false" ma:fieldId="{5cf76f15-5ced-4ddc-b409-7134ff3c332f}" ma:taxonomyMulti="true" ma:sspId="716276e6-ce58-4fc3-9cd9-97e0a7d8ae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1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0e119a-74d3-4e97-947c-e1483d85a1dd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8558334a-377c-4084-9ef6-bcef7bd2590a}" ma:internalName="TaxCatchAll" ma:showField="CatchAllData" ma:web="c70e119a-74d3-4e97-947c-e1483d85a1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D3A83C-28FD-49F6-AE0A-52D5F855D943}">
  <ds:schemaRefs>
    <ds:schemaRef ds:uri="10704ce7-eef3-4ddd-b86f-5c59ef0bfb8c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schemas.microsoft.com/office/infopath/2007/PartnerControls"/>
    <ds:schemaRef ds:uri="a937fa6d-74b0-429e-bf49-f3c1b849f703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2A336C5-2A0C-4422-95E5-C6944E1741C9}"/>
</file>

<file path=customXml/itemProps3.xml><?xml version="1.0" encoding="utf-8"?>
<ds:datastoreItem xmlns:ds="http://schemas.openxmlformats.org/officeDocument/2006/customXml" ds:itemID="{A04B648A-471D-41D3-99C7-69FB62DBC2F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184</TotalTime>
  <Words>203</Words>
  <Application>Microsoft Office PowerPoint</Application>
  <PresentationFormat>A4 210 x 297 mm</PresentationFormat>
  <Paragraphs>34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Meiryo UI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7</cp:revision>
  <dcterms:created xsi:type="dcterms:W3CDTF">2024-02-06T04:44:45Z</dcterms:created>
  <dcterms:modified xsi:type="dcterms:W3CDTF">2024-02-15T23:02:58Z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0x010100BDF7B889400C27409C548C2272804224</vt:lpwstr>
  </property>
  <property fmtid="{D5CDD505-2E9C-101B-9397-08002B2CF9AE}" pid="3" name="MediaServiceImageTags">
    <vt:lpwstr/>
  </property>
</Properties>
</file>