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144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C9F3FF-84CA-2AD5-A5A0-53C44824E6DE}" v="5" dt="2025-05-13T08:16:15.9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004" y="-24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久保　真紀子" userId="S::ma-okubo@ja-kyosai.or.jp::656c9de7-899f-40d3-b036-e7c33f8e766f" providerId="AD" clId="Web-{EFC9F3FF-84CA-2AD5-A5A0-53C44824E6DE}"/>
    <pc:docChg chg="modSld">
      <pc:chgData name="大久保　真紀子" userId="S::ma-okubo@ja-kyosai.or.jp::656c9de7-899f-40d3-b036-e7c33f8e766f" providerId="AD" clId="Web-{EFC9F3FF-84CA-2AD5-A5A0-53C44824E6DE}" dt="2025-05-13T08:16:15.943" v="4"/>
      <pc:docMkLst>
        <pc:docMk/>
      </pc:docMkLst>
      <pc:sldChg chg="addSp delSp modSp">
        <pc:chgData name="大久保　真紀子" userId="S::ma-okubo@ja-kyosai.or.jp::656c9de7-899f-40d3-b036-e7c33f8e766f" providerId="AD" clId="Web-{EFC9F3FF-84CA-2AD5-A5A0-53C44824E6DE}" dt="2025-05-13T08:16:15.943" v="4"/>
        <pc:sldMkLst>
          <pc:docMk/>
          <pc:sldMk cId="2039954707" sldId="256"/>
        </pc:sldMkLst>
        <pc:spChg chg="add del mod">
          <ac:chgData name="大久保　真紀子" userId="S::ma-okubo@ja-kyosai.or.jp::656c9de7-899f-40d3-b036-e7c33f8e766f" providerId="AD" clId="Web-{EFC9F3FF-84CA-2AD5-A5A0-53C44824E6DE}" dt="2025-05-13T08:15:29.410" v="2"/>
          <ac:spMkLst>
            <pc:docMk/>
            <pc:sldMk cId="2039954707" sldId="256"/>
            <ac:spMk id="2" creationId="{F867F9D0-2783-A30F-D217-0B6A4D80232E}"/>
          </ac:spMkLst>
        </pc:spChg>
        <pc:spChg chg="add del">
          <ac:chgData name="大久保　真紀子" userId="S::ma-okubo@ja-kyosai.or.jp::656c9de7-899f-40d3-b036-e7c33f8e766f" providerId="AD" clId="Web-{EFC9F3FF-84CA-2AD5-A5A0-53C44824E6DE}" dt="2025-05-13T08:16:15.943" v="4"/>
          <ac:spMkLst>
            <pc:docMk/>
            <pc:sldMk cId="2039954707" sldId="256"/>
            <ac:spMk id="3" creationId="{654405FE-7F83-BD6E-5E59-573A7A6D0C6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1BEAC-D519-4C66-B218-8CF6603F47EC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343D-5DFE-4B57-878B-FFEE1B60D1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534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1BEAC-D519-4C66-B218-8CF6603F47EC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343D-5DFE-4B57-878B-FFEE1B60D1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597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1BEAC-D519-4C66-B218-8CF6603F47EC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343D-5DFE-4B57-878B-FFEE1B60D1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180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1BEAC-D519-4C66-B218-8CF6603F47EC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343D-5DFE-4B57-878B-FFEE1B60D1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871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1BEAC-D519-4C66-B218-8CF6603F47EC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343D-5DFE-4B57-878B-FFEE1B60D1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283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1BEAC-D519-4C66-B218-8CF6603F47EC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343D-5DFE-4B57-878B-FFEE1B60D1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439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1BEAC-D519-4C66-B218-8CF6603F47EC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343D-5DFE-4B57-878B-FFEE1B60D1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036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1BEAC-D519-4C66-B218-8CF6603F47EC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343D-5DFE-4B57-878B-FFEE1B60D1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2416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1BEAC-D519-4C66-B218-8CF6603F47EC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343D-5DFE-4B57-878B-FFEE1B60D1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01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1BEAC-D519-4C66-B218-8CF6603F47EC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343D-5DFE-4B57-878B-FFEE1B60D1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133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1BEAC-D519-4C66-B218-8CF6603F47EC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A343D-5DFE-4B57-878B-FFEE1B60D1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467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C1BEAC-D519-4C66-B218-8CF6603F47EC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9A343D-5DFE-4B57-878B-FFEE1B60D11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2366F55-D6E4-83F0-7076-BCEB2BE09D3F}"/>
              </a:ext>
            </a:extLst>
          </p:cNvPr>
          <p:cNvSpPr/>
          <p:nvPr userDrawn="1"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DCDDD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48171989-8F54-D0AE-30E4-1944E09866E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17113" y="0"/>
            <a:ext cx="6423774" cy="9144000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B309CBC-0486-FD65-2CD9-634F80F9D8E3}"/>
              </a:ext>
            </a:extLst>
          </p:cNvPr>
          <p:cNvSpPr/>
          <p:nvPr userDrawn="1"/>
        </p:nvSpPr>
        <p:spPr>
          <a:xfrm>
            <a:off x="2314391" y="3458308"/>
            <a:ext cx="2229217" cy="5392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4E4E9EE-BF03-F5A7-507C-1B5CB61F6EC2}"/>
              </a:ext>
            </a:extLst>
          </p:cNvPr>
          <p:cNvSpPr/>
          <p:nvPr userDrawn="1"/>
        </p:nvSpPr>
        <p:spPr>
          <a:xfrm>
            <a:off x="2314391" y="5847129"/>
            <a:ext cx="2229217" cy="5392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2F0BAB1-B036-B09A-C775-45A80166472E}"/>
              </a:ext>
            </a:extLst>
          </p:cNvPr>
          <p:cNvSpPr/>
          <p:nvPr userDrawn="1"/>
        </p:nvSpPr>
        <p:spPr>
          <a:xfrm>
            <a:off x="2314391" y="7692541"/>
            <a:ext cx="2229217" cy="5392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566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hyperlink" Target="https://social.ja-kyosai.or.jp/contest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ke-amemiya@ja-kyosai.or.jp" TargetMode="Externa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F97E039-965B-BAE1-9554-020AC4925667}"/>
              </a:ext>
            </a:extLst>
          </p:cNvPr>
          <p:cNvSpPr txBox="1"/>
          <p:nvPr/>
        </p:nvSpPr>
        <p:spPr>
          <a:xfrm>
            <a:off x="996950" y="3143250"/>
            <a:ext cx="5048250" cy="1300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ＪＡ共済 全国小・中学生 書道・交通安全ポスターコンクールのホームページ</a:t>
            </a:r>
            <a:endParaRPr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https://social.ja-kyosai.or.jp/contest/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）内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≪書道コンクール≫　≪交通安全ポスターコンクール≫　　それぞれの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「応募方法」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ボタンをクリック ➡ 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「山梨県」 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ページ内の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「応募用ツール」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ボタン、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「応募用ツールマニュアル」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ボタンから資料をダウンロードしてください。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>
              <a:lnSpc>
                <a:spcPct val="150000"/>
              </a:lnSpc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ボタンクリックで応募ツールは「エクセル」、マニュアルは「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PDF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」データがダウンロードされます。</a:t>
            </a:r>
          </a:p>
          <a:p>
            <a:pPr algn="ctr"/>
            <a:endParaRPr kumimoji="1" lang="ja-JP" altLang="en-US" sz="11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3" name="オブジェクト 2">
            <a:extLst>
              <a:ext uri="{FF2B5EF4-FFF2-40B4-BE49-F238E27FC236}">
                <a16:creationId xmlns:a16="http://schemas.microsoft.com/office/drawing/2014/main" id="{9E5F310D-FE91-EB39-7B3C-17093C9132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7775485"/>
              </p:ext>
            </p:extLst>
          </p:nvPr>
        </p:nvGraphicFramePr>
        <p:xfrm>
          <a:off x="1252537" y="5629235"/>
          <a:ext cx="4005263" cy="1203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3860800" imgH="1492135" progId="Excel.Sheet.12">
                  <p:embed/>
                </p:oleObj>
              </mc:Choice>
              <mc:Fallback>
                <p:oleObj name="Worksheet" r:id="rId3" imgW="3860800" imgH="1492135" progId="Excel.Sheet.12">
                  <p:embed/>
                  <p:pic>
                    <p:nvPicPr>
                      <p:cNvPr id="2" name="オブジェクト 1">
                        <a:extLst>
                          <a:ext uri="{FF2B5EF4-FFF2-40B4-BE49-F238E27FC236}">
                            <a16:creationId xmlns:a16="http://schemas.microsoft.com/office/drawing/2014/main" id="{C560E097-3F69-6B2E-867E-156CA4C558C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2537" y="5629235"/>
                        <a:ext cx="4005263" cy="12033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5A7A84D-B766-494F-39AF-B40FFAB08E1E}"/>
              </a:ext>
            </a:extLst>
          </p:cNvPr>
          <p:cNvSpPr txBox="1"/>
          <p:nvPr/>
        </p:nvSpPr>
        <p:spPr>
          <a:xfrm>
            <a:off x="1635125" y="7623416"/>
            <a:ext cx="3336925" cy="869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300"/>
              </a:spcBef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山梨県本部メールアドレス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ts val="300"/>
              </a:spcBef>
            </a:pP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hlinkClick r:id="rId5"/>
              </a:rPr>
              <a:t>Ke-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hlinkClick r:id="rId5"/>
              </a:rPr>
              <a:t>y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hlinkClick r:id="rId5"/>
              </a:rPr>
              <a:t>azaki@ja-kyosai.or.jp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ts val="300"/>
              </a:spcBef>
            </a:pP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  担当：矢崎（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055-223-3579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ts val="300"/>
              </a:spcBef>
            </a:pPr>
            <a:endParaRPr kumimoji="1" lang="ja-JP" altLang="en-US" sz="9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9954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プレゼンテーション2" id="{B7E41DAA-6FE3-4F02-8063-166DCBB6AD62}" vid="{15B83C67-D6EE-460D-8EFF-285BD8D84CF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bb1128e-3c8f-4d77-9679-568fb8afd42f">
      <Terms xmlns="http://schemas.microsoft.com/office/infopath/2007/PartnerControls"/>
    </lcf76f155ced4ddcb4097134ff3c332f>
    <TaxCatchAll xmlns="e7caa79e-36e1-4c5e-a9ca-05f527dbf7e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25A90CB4B6D9448B73C12E64F646873" ma:contentTypeVersion="14" ma:contentTypeDescription="新しいドキュメントを作成します。" ma:contentTypeScope="" ma:versionID="9745450721d78a79f3606562568ee4f5">
  <xsd:schema xmlns:xsd="http://www.w3.org/2001/XMLSchema" xmlns:xs="http://www.w3.org/2001/XMLSchema" xmlns:p="http://schemas.microsoft.com/office/2006/metadata/properties" xmlns:ns2="2bb1128e-3c8f-4d77-9679-568fb8afd42f" xmlns:ns3="e7caa79e-36e1-4c5e-a9ca-05f527dbf7e0" targetNamespace="http://schemas.microsoft.com/office/2006/metadata/properties" ma:root="true" ma:fieldsID="7bacf1f094553b8731918913c6eac44b" ns2:_="" ns3:_="">
    <xsd:import namespace="2bb1128e-3c8f-4d77-9679-568fb8afd42f"/>
    <xsd:import namespace="e7caa79e-36e1-4c5e-a9ca-05f527dbf7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b1128e-3c8f-4d77-9679-568fb8afd4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716276e6-ce58-4fc3-9cd9-97e0a7d8ae6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caa79e-36e1-4c5e-a9ca-05f527dbf7e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39a904a2-d0f0-4abe-b014-d52d80229579}" ma:internalName="TaxCatchAll" ma:showField="CatchAllData" ma:web="e7caa79e-36e1-4c5e-a9ca-05f527dbf7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54540DD-2522-4F4C-BD9C-61903DF27DAC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e7caa79e-36e1-4c5e-a9ca-05f527dbf7e0"/>
    <ds:schemaRef ds:uri="2bb1128e-3c8f-4d77-9679-568fb8afd42f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0158957-AC1C-408D-9E0D-A3DC0A2C44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b1128e-3c8f-4d77-9679-568fb8afd42f"/>
    <ds:schemaRef ds:uri="e7caa79e-36e1-4c5e-a9ca-05f527dbf7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B4A50E-ECC2-43CA-8092-969EB442C81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白43</Template>
  <TotalTime>31</TotalTime>
  <Words>107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Meiryo UI</vt:lpstr>
      <vt:lpstr>Aptos</vt:lpstr>
      <vt:lpstr>Aptos Display</vt:lpstr>
      <vt:lpstr>Arial</vt:lpstr>
      <vt:lpstr>Office テーマ</vt:lpstr>
      <vt:lpstr>Microsoft Excel ワークシート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僚平 栗原</dc:creator>
  <cp:lastModifiedBy>矢﨑　啓子</cp:lastModifiedBy>
  <cp:revision>10</cp:revision>
  <cp:lastPrinted>2025-05-16T08:17:24Z</cp:lastPrinted>
  <dcterms:created xsi:type="dcterms:W3CDTF">2025-05-12T05:41:12Z</dcterms:created>
  <dcterms:modified xsi:type="dcterms:W3CDTF">2025-05-16T08:17:58Z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0x010100525A90CB4B6D9448B73C12E64F646873</vt:lpwstr>
  </property>
  <property fmtid="{D5CDD505-2E9C-101B-9397-08002B2CF9AE}" pid="3" name="MediaServiceImageTags">
    <vt:lpwstr/>
  </property>
</Properties>
</file>