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83" r:id="rId12"/>
    <p:sldId id="263" r:id="rId13"/>
    <p:sldId id="293" r:id="rId14"/>
    <p:sldId id="280" r:id="rId15"/>
    <p:sldId id="287" r:id="rId16"/>
    <p:sldId id="268" r:id="rId17"/>
    <p:sldId id="269" r:id="rId18"/>
    <p:sldId id="270" r:id="rId19"/>
    <p:sldId id="271" r:id="rId20"/>
    <p:sldId id="272" r:id="rId21"/>
    <p:sldId id="295" r:id="rId22"/>
    <p:sldId id="292" r:id="rId23"/>
    <p:sldId id="294" r:id="rId24"/>
    <p:sldId id="275" r:id="rId25"/>
    <p:sldId id="282" r:id="rId26"/>
    <p:sldId id="278" r:id="rId27"/>
    <p:sldId id="279" r:id="rId28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4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2200" y="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1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17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3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37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38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2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05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85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02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21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0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F641-14E9-4732-86B3-2EB47305A157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CDDDD"/>
          </a:solidFill>
          <a:ln>
            <a:solidFill>
              <a:srgbClr val="DC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63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.ja-kyosai.or.jp/contest/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i-amemiya@ja-kyosai.or.jp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91" y="-397"/>
            <a:ext cx="6468417" cy="91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6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1B1305-B21D-497E-BCDD-7DAF2B98119E}"/>
              </a:ext>
            </a:extLst>
          </p:cNvPr>
          <p:cNvSpPr/>
          <p:nvPr/>
        </p:nvSpPr>
        <p:spPr>
          <a:xfrm>
            <a:off x="1223645" y="4721562"/>
            <a:ext cx="4419205" cy="345870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D6CF05-5105-E769-81E8-782B7AEA6C5C}"/>
              </a:ext>
            </a:extLst>
          </p:cNvPr>
          <p:cNvSpPr txBox="1"/>
          <p:nvPr/>
        </p:nvSpPr>
        <p:spPr>
          <a:xfrm>
            <a:off x="1033145" y="4942808"/>
            <a:ext cx="50347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ＪＡ共済 全国小・中学生 書道・交通安全ポスターコンクールのホームページ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https://social.ja-kyosai.or.jp/contest/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）内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≪書道コンクール≫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≪交通安全ポスターコンクール≫　　それぞれの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「応募方法」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ボタンをクリック ➡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「山梨県」 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ページ内の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「応募用ツール」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ボタン、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「応募用ツールマニュアル」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ボタンから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資料をダウンロードしてください。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ボタンクリックで応募ツールは「エクセル」、マニュアルは「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」データが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ダウンロードされます。</a:t>
            </a:r>
          </a:p>
          <a:p>
            <a:pPr algn="ctr"/>
            <a:endParaRPr kumimoji="1" lang="ja-JP" altLang="en-US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60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5503C39-943E-DEF9-3E78-1B1B332C61E9}"/>
              </a:ext>
            </a:extLst>
          </p:cNvPr>
          <p:cNvGrpSpPr/>
          <p:nvPr/>
        </p:nvGrpSpPr>
        <p:grpSpPr>
          <a:xfrm>
            <a:off x="210109" y="0"/>
            <a:ext cx="6437781" cy="9144000"/>
            <a:chOff x="6858000" y="355162"/>
            <a:chExt cx="6858000" cy="974086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D4F79BA-A7E3-04A5-0C3A-4C9C5224F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355162"/>
              <a:ext cx="6858000" cy="4360304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4E25D5E-6DA7-134A-BCD7-F023ECFAE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4289460"/>
              <a:ext cx="6858000" cy="4499378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921D079-95C7-4C59-9823-7D53914C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0" y="6539149"/>
              <a:ext cx="6858000" cy="355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34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6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0" y="-8830"/>
            <a:ext cx="6480000" cy="91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1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1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2B9C630-A5BA-7244-7717-3C159085C3F2}"/>
              </a:ext>
            </a:extLst>
          </p:cNvPr>
          <p:cNvGrpSpPr/>
          <p:nvPr/>
        </p:nvGrpSpPr>
        <p:grpSpPr>
          <a:xfrm>
            <a:off x="193659" y="0"/>
            <a:ext cx="6470363" cy="9144000"/>
            <a:chOff x="7020206" y="24"/>
            <a:chExt cx="6862041" cy="969752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9ACF76A-B4CE-E29C-0EF9-7D22A16C9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0206" y="24"/>
              <a:ext cx="6858000" cy="4282693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CEBF678-558F-EF71-2DEF-8D988ABFD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2652" y="3412750"/>
              <a:ext cx="6858000" cy="4253097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24B8711-C8A2-B47D-056F-BF7D6FF4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4247" y="5446251"/>
              <a:ext cx="6858000" cy="4251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47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9" y="1"/>
            <a:ext cx="646902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6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9376" t="9069" r="9216" b="9559"/>
          <a:stretch/>
        </p:blipFill>
        <p:spPr>
          <a:xfrm>
            <a:off x="197385" y="0"/>
            <a:ext cx="645741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1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9376" t="9069" r="9216" b="9559"/>
          <a:stretch/>
        </p:blipFill>
        <p:spPr>
          <a:xfrm>
            <a:off x="197385" y="0"/>
            <a:ext cx="6457415" cy="9144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89000" y="-8830"/>
            <a:ext cx="6480000" cy="9161661"/>
            <a:chOff x="189000" y="-8830"/>
            <a:chExt cx="6480000" cy="9161661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000" y="-8830"/>
              <a:ext cx="6480000" cy="9161661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4976261" y="4298552"/>
              <a:ext cx="770021" cy="1151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4"/>
            <a:srcRect b="12841"/>
            <a:stretch/>
          </p:blipFill>
          <p:spPr>
            <a:xfrm>
              <a:off x="4976262" y="4298553"/>
              <a:ext cx="770020" cy="1137047"/>
            </a:xfrm>
            <a:prstGeom prst="rect">
              <a:avLst/>
            </a:prstGeom>
          </p:spPr>
        </p:pic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DF8F02-463E-46E6-98AB-57665FE003C9}"/>
              </a:ext>
            </a:extLst>
          </p:cNvPr>
          <p:cNvSpPr/>
          <p:nvPr/>
        </p:nvSpPr>
        <p:spPr>
          <a:xfrm>
            <a:off x="1210035" y="6476416"/>
            <a:ext cx="4437928" cy="193532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C560E097-3F69-6B2E-867E-156CA4C55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874760"/>
              </p:ext>
            </p:extLst>
          </p:nvPr>
        </p:nvGraphicFramePr>
        <p:xfrm>
          <a:off x="1019368" y="6338825"/>
          <a:ext cx="4726914" cy="207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5" imgW="3860800" imgH="1492135" progId="Excel.Sheet.12">
                  <p:embed/>
                </p:oleObj>
              </mc:Choice>
              <mc:Fallback>
                <p:oleObj name="ワークシート" r:id="rId5" imgW="3860800" imgH="1492135" progId="Excel.Shee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9368" y="6338825"/>
                        <a:ext cx="4726914" cy="2072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00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59933" y="4070653"/>
            <a:ext cx="4555067" cy="1064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6E8E7B-CDBE-4F2D-AFD9-5F890DA01CE3}"/>
              </a:ext>
            </a:extLst>
          </p:cNvPr>
          <p:cNvSpPr/>
          <p:nvPr/>
        </p:nvSpPr>
        <p:spPr>
          <a:xfrm>
            <a:off x="1159933" y="4070653"/>
            <a:ext cx="4555067" cy="1064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B149F1E-A951-4C85-B81B-D208F07FBD89}"/>
              </a:ext>
            </a:extLst>
          </p:cNvPr>
          <p:cNvSpPr/>
          <p:nvPr/>
        </p:nvSpPr>
        <p:spPr>
          <a:xfrm>
            <a:off x="1159933" y="4091333"/>
            <a:ext cx="4555067" cy="10128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7E761A-6457-48C2-0736-02B257E7ADFC}"/>
              </a:ext>
            </a:extLst>
          </p:cNvPr>
          <p:cNvSpPr txBox="1"/>
          <p:nvPr/>
        </p:nvSpPr>
        <p:spPr>
          <a:xfrm>
            <a:off x="1812925" y="4137266"/>
            <a:ext cx="323215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山梨県本部メールアドレス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"/>
              </a:spcBef>
            </a:pP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mi-amemiya@ja-kyosai.or.jp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 担当：雨宮（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055-223-3579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"/>
              </a:spcBef>
            </a:pPr>
            <a:endParaRPr kumimoji="1" lang="ja-JP" altLang="en-US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000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5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9" y="0"/>
            <a:ext cx="6480241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2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98" y="-18686"/>
            <a:ext cx="649280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3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6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3" y="0"/>
            <a:ext cx="6478154" cy="91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5" y="-6493"/>
            <a:ext cx="6480610" cy="915698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0472828-F8B1-BCA9-F22A-18CCE7C7038A}"/>
              </a:ext>
            </a:extLst>
          </p:cNvPr>
          <p:cNvSpPr/>
          <p:nvPr/>
        </p:nvSpPr>
        <p:spPr>
          <a:xfrm>
            <a:off x="1250950" y="3721102"/>
            <a:ext cx="1314450" cy="1929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01A0852-3A63-107B-ABC8-CF0229689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74" y="3773509"/>
            <a:ext cx="1070202" cy="186195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81ABCD0-4E37-26E0-8B6B-231E966F56C8}"/>
              </a:ext>
            </a:extLst>
          </p:cNvPr>
          <p:cNvSpPr/>
          <p:nvPr/>
        </p:nvSpPr>
        <p:spPr>
          <a:xfrm>
            <a:off x="1206500" y="6515931"/>
            <a:ext cx="1387475" cy="1929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E60FC84-3B77-423B-A572-3C06890F3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88" y="6612890"/>
            <a:ext cx="1252112" cy="18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3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50B6832D-2FF6-4EE5-85BA-F3CB653A9BF3}" vid="{D843106C-97C0-4D42-BF3C-7425D751B99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25A90CB4B6D9448B73C12E64F646873" ma:contentTypeVersion="7" ma:contentTypeDescription="新しいドキュメントを作成します。" ma:contentTypeScope="" ma:versionID="ecc54ff390e20c3cf2abe83c5b047c94">
  <xsd:schema xmlns:xsd="http://www.w3.org/2001/XMLSchema" xmlns:xs="http://www.w3.org/2001/XMLSchema" xmlns:p="http://schemas.microsoft.com/office/2006/metadata/properties" xmlns:ns2="2bb1128e-3c8f-4d77-9679-568fb8afd42f" targetNamespace="http://schemas.microsoft.com/office/2006/metadata/properties" ma:root="true" ma:fieldsID="fbb07a0f1211d3732a7232e6d181965b" ns2:_="">
    <xsd:import namespace="2bb1128e-3c8f-4d77-9679-568fb8afd4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1128e-3c8f-4d77-9679-568fb8afd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78D7B9-BE1A-480A-B95C-7E75209304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ABB815-C060-40AF-83BA-3A09A06EED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DF316-7415-46DB-BEDD-4C7D88084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1128e-3c8f-4d77-9679-568fb8afd4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741</TotalTime>
  <Words>107</Words>
  <Application>Microsoft Office PowerPoint</Application>
  <PresentationFormat>画面に合わせる (4:3)</PresentationFormat>
  <Paragraphs>12</Paragraphs>
  <Slides>24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HG丸ｺﾞｼｯｸM-PRO</vt:lpstr>
      <vt:lpstr>Meiryo UI</vt:lpstr>
      <vt:lpstr>Arial</vt:lpstr>
      <vt:lpstr>Calibri</vt:lpstr>
      <vt:lpstr>Calibri Light</vt:lpstr>
      <vt:lpstr>Office 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栗原 僚平</dc:creator>
  <cp:lastModifiedBy>雨宮　美咲</cp:lastModifiedBy>
  <cp:revision>55</cp:revision>
  <cp:lastPrinted>2021-05-24T00:16:45Z</cp:lastPrinted>
  <dcterms:created xsi:type="dcterms:W3CDTF">2021-05-20T03:07:40Z</dcterms:created>
  <dcterms:modified xsi:type="dcterms:W3CDTF">2024-04-30T04:17:42Z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0x010100525A90CB4B6D9448B73C12E64F646873</vt:lpwstr>
  </property>
  <property fmtid="{D5CDD505-2E9C-101B-9397-08002B2CF9AE}" pid="3" name="Order">
    <vt:r8>269800</vt:r8>
  </property>
</Properties>
</file>